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1" r:id="rId4"/>
    <p:sldId id="292" r:id="rId5"/>
    <p:sldId id="293" r:id="rId6"/>
    <p:sldId id="272" r:id="rId7"/>
    <p:sldId id="294" r:id="rId8"/>
    <p:sldId id="291" r:id="rId9"/>
    <p:sldId id="296" r:id="rId10"/>
    <p:sldId id="297" r:id="rId11"/>
    <p:sldId id="298" r:id="rId12"/>
    <p:sldId id="299" r:id="rId13"/>
    <p:sldId id="263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4070"/>
    <a:srgbClr val="EAB200"/>
    <a:srgbClr val="FF6699"/>
    <a:srgbClr val="646464"/>
    <a:srgbClr val="A61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D03A0-7875-4DEA-A009-3F99555338CA}" v="18" dt="2021-07-26T16:26:05.62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el Moreira Beirigo" userId="6f4c06d39079c71c" providerId="LiveId" clId="{DCCD03A0-7875-4DEA-A009-3F99555338CA}"/>
    <pc:docChg chg="undo custSel addSld delSld modSld">
      <pc:chgData name="Raphael Moreira Beirigo" userId="6f4c06d39079c71c" providerId="LiveId" clId="{DCCD03A0-7875-4DEA-A009-3F99555338CA}" dt="2021-07-26T16:26:05.625" v="174" actId="14100"/>
      <pc:docMkLst>
        <pc:docMk/>
      </pc:docMkLst>
      <pc:sldChg chg="modSp mod">
        <pc:chgData name="Raphael Moreira Beirigo" userId="6f4c06d39079c71c" providerId="LiveId" clId="{DCCD03A0-7875-4DEA-A009-3F99555338CA}" dt="2021-07-26T16:26:05.625" v="174" actId="14100"/>
        <pc:sldMkLst>
          <pc:docMk/>
          <pc:sldMk cId="3029100938" sldId="256"/>
        </pc:sldMkLst>
        <pc:picChg chg="mod">
          <ac:chgData name="Raphael Moreira Beirigo" userId="6f4c06d39079c71c" providerId="LiveId" clId="{DCCD03A0-7875-4DEA-A009-3F99555338CA}" dt="2021-07-26T16:18:25.215" v="141" actId="1036"/>
          <ac:picMkLst>
            <pc:docMk/>
            <pc:sldMk cId="3029100938" sldId="256"/>
            <ac:picMk id="6" creationId="{5E3114F7-AA59-44D4-9005-196991377B13}"/>
          </ac:picMkLst>
        </pc:picChg>
        <pc:picChg chg="mod">
          <ac:chgData name="Raphael Moreira Beirigo" userId="6f4c06d39079c71c" providerId="LiveId" clId="{DCCD03A0-7875-4DEA-A009-3F99555338CA}" dt="2021-07-26T16:18:22.002" v="140" actId="1036"/>
          <ac:picMkLst>
            <pc:docMk/>
            <pc:sldMk cId="3029100938" sldId="256"/>
            <ac:picMk id="11" creationId="{CE4C78FB-881E-4F35-ACAA-1D32E7092299}"/>
          </ac:picMkLst>
        </pc:picChg>
        <pc:picChg chg="mod">
          <ac:chgData name="Raphael Moreira Beirigo" userId="6f4c06d39079c71c" providerId="LiveId" clId="{DCCD03A0-7875-4DEA-A009-3F99555338CA}" dt="2021-07-26T16:26:05.625" v="174" actId="14100"/>
          <ac:picMkLst>
            <pc:docMk/>
            <pc:sldMk cId="3029100938" sldId="256"/>
            <ac:picMk id="1034" creationId="{00000000-0000-0000-0000-000000000000}"/>
          </ac:picMkLst>
        </pc:picChg>
      </pc:sldChg>
      <pc:sldChg chg="addSp delSp modSp mod setBg addAnim delAnim setClrOvrMap">
        <pc:chgData name="Raphael Moreira Beirigo" userId="6f4c06d39079c71c" providerId="LiveId" clId="{DCCD03A0-7875-4DEA-A009-3F99555338CA}" dt="2021-07-26T16:19:24.309" v="153"/>
        <pc:sldMkLst>
          <pc:docMk/>
          <pc:sldMk cId="834565456" sldId="263"/>
        </pc:sldMkLst>
        <pc:spChg chg="mod">
          <ac:chgData name="Raphael Moreira Beirigo" userId="6f4c06d39079c71c" providerId="LiveId" clId="{DCCD03A0-7875-4DEA-A009-3F99555338CA}" dt="2021-07-26T16:18:08.197" v="129" actId="26606"/>
          <ac:spMkLst>
            <pc:docMk/>
            <pc:sldMk cId="834565456" sldId="263"/>
            <ac:spMk id="2" creationId="{235215CB-624A-4132-9C61-8B88511531A8}"/>
          </ac:spMkLst>
        </pc:spChg>
        <pc:spChg chg="mod">
          <ac:chgData name="Raphael Moreira Beirigo" userId="6f4c06d39079c71c" providerId="LiveId" clId="{DCCD03A0-7875-4DEA-A009-3F99555338CA}" dt="2021-07-26T16:18:08.197" v="129" actId="26606"/>
          <ac:spMkLst>
            <pc:docMk/>
            <pc:sldMk cId="834565456" sldId="263"/>
            <ac:spMk id="4" creationId="{00000000-0000-0000-0000-000000000000}"/>
          </ac:spMkLst>
        </pc:spChg>
        <pc:spChg chg="add del">
          <ac:chgData name="Raphael Moreira Beirigo" userId="6f4c06d39079c71c" providerId="LiveId" clId="{DCCD03A0-7875-4DEA-A009-3F99555338CA}" dt="2021-07-26T16:18:08.197" v="129" actId="26606"/>
          <ac:spMkLst>
            <pc:docMk/>
            <pc:sldMk cId="834565456" sldId="263"/>
            <ac:spMk id="18" creationId="{98BA90CC-0056-473E-80AE-8CB0EE6ACCBB}"/>
          </ac:spMkLst>
        </pc:spChg>
        <pc:spChg chg="add del">
          <ac:chgData name="Raphael Moreira Beirigo" userId="6f4c06d39079c71c" providerId="LiveId" clId="{DCCD03A0-7875-4DEA-A009-3F99555338CA}" dt="2021-07-26T16:18:08.197" v="129" actId="26606"/>
          <ac:spMkLst>
            <pc:docMk/>
            <pc:sldMk cId="834565456" sldId="263"/>
            <ac:spMk id="20" creationId="{2396E232-7219-4009-893A-28527CADCE64}"/>
          </ac:spMkLst>
        </pc:spChg>
        <pc:picChg chg="add del">
          <ac:chgData name="Raphael Moreira Beirigo" userId="6f4c06d39079c71c" providerId="LiveId" clId="{DCCD03A0-7875-4DEA-A009-3F99555338CA}" dt="2021-07-26T16:19:02.639" v="150"/>
          <ac:picMkLst>
            <pc:docMk/>
            <pc:sldMk cId="834565456" sldId="263"/>
            <ac:picMk id="3" creationId="{A3C3F875-DCA4-4AB3-B7E4-6DBACC7904E1}"/>
          </ac:picMkLst>
        </pc:picChg>
        <pc:picChg chg="mod">
          <ac:chgData name="Raphael Moreira Beirigo" userId="6f4c06d39079c71c" providerId="LiveId" clId="{DCCD03A0-7875-4DEA-A009-3F99555338CA}" dt="2021-07-26T16:18:08.197" v="129" actId="26606"/>
          <ac:picMkLst>
            <pc:docMk/>
            <pc:sldMk cId="834565456" sldId="263"/>
            <ac:picMk id="5" creationId="{B65F040D-4B9D-432E-A919-4DDBB7FC70C9}"/>
          </ac:picMkLst>
        </pc:picChg>
        <pc:picChg chg="add del">
          <ac:chgData name="Raphael Moreira Beirigo" userId="6f4c06d39079c71c" providerId="LiveId" clId="{DCCD03A0-7875-4DEA-A009-3F99555338CA}" dt="2021-07-26T16:18:40.077" v="144" actId="478"/>
          <ac:picMkLst>
            <pc:docMk/>
            <pc:sldMk cId="834565456" sldId="263"/>
            <ac:picMk id="6" creationId="{00000000-0000-0000-0000-000000000000}"/>
          </ac:picMkLst>
        </pc:picChg>
        <pc:picChg chg="add del">
          <ac:chgData name="Raphael Moreira Beirigo" userId="6f4c06d39079c71c" providerId="LiveId" clId="{DCCD03A0-7875-4DEA-A009-3F99555338CA}" dt="2021-07-26T16:18:38.266" v="143" actId="478"/>
          <ac:picMkLst>
            <pc:docMk/>
            <pc:sldMk cId="834565456" sldId="263"/>
            <ac:picMk id="7" creationId="{00000000-0000-0000-0000-000000000000}"/>
          </ac:picMkLst>
        </pc:picChg>
        <pc:picChg chg="add del">
          <ac:chgData name="Raphael Moreira Beirigo" userId="6f4c06d39079c71c" providerId="LiveId" clId="{DCCD03A0-7875-4DEA-A009-3F99555338CA}" dt="2021-07-26T16:18:34.956" v="142" actId="478"/>
          <ac:picMkLst>
            <pc:docMk/>
            <pc:sldMk cId="834565456" sldId="263"/>
            <ac:picMk id="9" creationId="{659CB218-A990-44DA-BB4C-9192B0FD168E}"/>
          </ac:picMkLst>
        </pc:picChg>
        <pc:picChg chg="add del mod">
          <ac:chgData name="Raphael Moreira Beirigo" userId="6f4c06d39079c71c" providerId="LiveId" clId="{DCCD03A0-7875-4DEA-A009-3F99555338CA}" dt="2021-07-26T16:18:08.907" v="130"/>
          <ac:picMkLst>
            <pc:docMk/>
            <pc:sldMk cId="834565456" sldId="263"/>
            <ac:picMk id="11" creationId="{DC2E7717-6056-4630-8FC9-E332871F98AE}"/>
          </ac:picMkLst>
        </pc:picChg>
        <pc:picChg chg="add del mod ord">
          <ac:chgData name="Raphael Moreira Beirigo" userId="6f4c06d39079c71c" providerId="LiveId" clId="{DCCD03A0-7875-4DEA-A009-3F99555338CA}" dt="2021-07-26T16:18:08.907" v="130"/>
          <ac:picMkLst>
            <pc:docMk/>
            <pc:sldMk cId="834565456" sldId="263"/>
            <ac:picMk id="12" creationId="{2C8EC21C-2D18-4270-98A3-7E8307D4F256}"/>
          </ac:picMkLst>
        </pc:picChg>
        <pc:picChg chg="add del mod ord">
          <ac:chgData name="Raphael Moreira Beirigo" userId="6f4c06d39079c71c" providerId="LiveId" clId="{DCCD03A0-7875-4DEA-A009-3F99555338CA}" dt="2021-07-26T16:18:08.907" v="130"/>
          <ac:picMkLst>
            <pc:docMk/>
            <pc:sldMk cId="834565456" sldId="263"/>
            <ac:picMk id="13" creationId="{E3DCE85A-BF43-4B26-988C-F37833B88C7B}"/>
          </ac:picMkLst>
        </pc:picChg>
        <pc:picChg chg="add del mod">
          <ac:chgData name="Raphael Moreira Beirigo" userId="6f4c06d39079c71c" providerId="LiveId" clId="{DCCD03A0-7875-4DEA-A009-3F99555338CA}" dt="2021-07-26T16:18:46.148" v="146"/>
          <ac:picMkLst>
            <pc:docMk/>
            <pc:sldMk cId="834565456" sldId="263"/>
            <ac:picMk id="17" creationId="{CD40EDD7-7BEF-4E77-A4D7-3D77C1F214F1}"/>
          </ac:picMkLst>
        </pc:picChg>
        <pc:picChg chg="add del mod">
          <ac:chgData name="Raphael Moreira Beirigo" userId="6f4c06d39079c71c" providerId="LiveId" clId="{DCCD03A0-7875-4DEA-A009-3F99555338CA}" dt="2021-07-26T16:18:46.148" v="146"/>
          <ac:picMkLst>
            <pc:docMk/>
            <pc:sldMk cId="834565456" sldId="263"/>
            <ac:picMk id="19" creationId="{6883BBE0-AE18-4FF3-8851-EDDFE522B7F7}"/>
          </ac:picMkLst>
        </pc:picChg>
        <pc:picChg chg="add del mod">
          <ac:chgData name="Raphael Moreira Beirigo" userId="6f4c06d39079c71c" providerId="LiveId" clId="{DCCD03A0-7875-4DEA-A009-3F99555338CA}" dt="2021-07-26T16:18:46.148" v="146"/>
          <ac:picMkLst>
            <pc:docMk/>
            <pc:sldMk cId="834565456" sldId="263"/>
            <ac:picMk id="21" creationId="{6510CCAE-A6D7-43B3-A4CA-8ABA5F4B8500}"/>
          </ac:picMkLst>
        </pc:picChg>
        <pc:picChg chg="add del mod">
          <ac:chgData name="Raphael Moreira Beirigo" userId="6f4c06d39079c71c" providerId="LiveId" clId="{DCCD03A0-7875-4DEA-A009-3F99555338CA}" dt="2021-07-26T16:18:46.148" v="146"/>
          <ac:picMkLst>
            <pc:docMk/>
            <pc:sldMk cId="834565456" sldId="263"/>
            <ac:picMk id="22" creationId="{4BED69A8-7A95-42AA-AC44-0C17E742E9CB}"/>
          </ac:picMkLst>
        </pc:picChg>
        <pc:picChg chg="add del mod">
          <ac:chgData name="Raphael Moreira Beirigo" userId="6f4c06d39079c71c" providerId="LiveId" clId="{DCCD03A0-7875-4DEA-A009-3F99555338CA}" dt="2021-07-26T16:18:58.783" v="148"/>
          <ac:picMkLst>
            <pc:docMk/>
            <pc:sldMk cId="834565456" sldId="263"/>
            <ac:picMk id="23" creationId="{CECA7237-94B1-436B-8392-D9D1CE548F5F}"/>
          </ac:picMkLst>
        </pc:picChg>
        <pc:picChg chg="add del mod">
          <ac:chgData name="Raphael Moreira Beirigo" userId="6f4c06d39079c71c" providerId="LiveId" clId="{DCCD03A0-7875-4DEA-A009-3F99555338CA}" dt="2021-07-26T16:18:58.783" v="148"/>
          <ac:picMkLst>
            <pc:docMk/>
            <pc:sldMk cId="834565456" sldId="263"/>
            <ac:picMk id="24" creationId="{997FF662-3F37-48B4-80B5-6AEE6C4506F4}"/>
          </ac:picMkLst>
        </pc:picChg>
        <pc:picChg chg="add del mod">
          <ac:chgData name="Raphael Moreira Beirigo" userId="6f4c06d39079c71c" providerId="LiveId" clId="{DCCD03A0-7875-4DEA-A009-3F99555338CA}" dt="2021-07-26T16:18:58.783" v="148"/>
          <ac:picMkLst>
            <pc:docMk/>
            <pc:sldMk cId="834565456" sldId="263"/>
            <ac:picMk id="25" creationId="{CDDAE224-037C-4EC0-86A8-D438745640D4}"/>
          </ac:picMkLst>
        </pc:picChg>
        <pc:picChg chg="add del mod">
          <ac:chgData name="Raphael Moreira Beirigo" userId="6f4c06d39079c71c" providerId="LiveId" clId="{DCCD03A0-7875-4DEA-A009-3F99555338CA}" dt="2021-07-26T16:18:58.783" v="148"/>
          <ac:picMkLst>
            <pc:docMk/>
            <pc:sldMk cId="834565456" sldId="263"/>
            <ac:picMk id="26" creationId="{FBCAF0B9-6F83-4418-B0F3-58405752DB13}"/>
          </ac:picMkLst>
        </pc:picChg>
        <pc:picChg chg="add del mod">
          <ac:chgData name="Raphael Moreira Beirigo" userId="6f4c06d39079c71c" providerId="LiveId" clId="{DCCD03A0-7875-4DEA-A009-3F99555338CA}" dt="2021-07-26T16:19:14.028" v="152"/>
          <ac:picMkLst>
            <pc:docMk/>
            <pc:sldMk cId="834565456" sldId="263"/>
            <ac:picMk id="27" creationId="{5448F12C-6FBF-40BE-BE7E-932A965C7026}"/>
          </ac:picMkLst>
        </pc:picChg>
        <pc:picChg chg="add del mod">
          <ac:chgData name="Raphael Moreira Beirigo" userId="6f4c06d39079c71c" providerId="LiveId" clId="{DCCD03A0-7875-4DEA-A009-3F99555338CA}" dt="2021-07-26T16:19:14.028" v="152"/>
          <ac:picMkLst>
            <pc:docMk/>
            <pc:sldMk cId="834565456" sldId="263"/>
            <ac:picMk id="28" creationId="{66C70326-B170-401A-8224-27578F103440}"/>
          </ac:picMkLst>
        </pc:picChg>
        <pc:picChg chg="add del mod">
          <ac:chgData name="Raphael Moreira Beirigo" userId="6f4c06d39079c71c" providerId="LiveId" clId="{DCCD03A0-7875-4DEA-A009-3F99555338CA}" dt="2021-07-26T16:19:14.028" v="152"/>
          <ac:picMkLst>
            <pc:docMk/>
            <pc:sldMk cId="834565456" sldId="263"/>
            <ac:picMk id="29" creationId="{CC5F381A-1A38-4B15-A137-842D3FB6A20D}"/>
          </ac:picMkLst>
        </pc:picChg>
        <pc:picChg chg="add del mod">
          <ac:chgData name="Raphael Moreira Beirigo" userId="6f4c06d39079c71c" providerId="LiveId" clId="{DCCD03A0-7875-4DEA-A009-3F99555338CA}" dt="2021-07-26T16:19:14.028" v="152"/>
          <ac:picMkLst>
            <pc:docMk/>
            <pc:sldMk cId="834565456" sldId="263"/>
            <ac:picMk id="30" creationId="{62080924-70FE-4F60-A8C1-5A41C5AF6C47}"/>
          </ac:picMkLst>
        </pc:picChg>
        <pc:picChg chg="add mod">
          <ac:chgData name="Raphael Moreira Beirigo" userId="6f4c06d39079c71c" providerId="LiveId" clId="{DCCD03A0-7875-4DEA-A009-3F99555338CA}" dt="2021-07-26T16:19:24.309" v="153"/>
          <ac:picMkLst>
            <pc:docMk/>
            <pc:sldMk cId="834565456" sldId="263"/>
            <ac:picMk id="31" creationId="{FEA56C4F-8F39-42E5-98D1-735CC0429F94}"/>
          </ac:picMkLst>
        </pc:picChg>
        <pc:picChg chg="add mod">
          <ac:chgData name="Raphael Moreira Beirigo" userId="6f4c06d39079c71c" providerId="LiveId" clId="{DCCD03A0-7875-4DEA-A009-3F99555338CA}" dt="2021-07-26T16:19:24.309" v="153"/>
          <ac:picMkLst>
            <pc:docMk/>
            <pc:sldMk cId="834565456" sldId="263"/>
            <ac:picMk id="32" creationId="{465452C3-0263-4BA2-9601-03C6ECA0E4A8}"/>
          </ac:picMkLst>
        </pc:picChg>
        <pc:picChg chg="add mod">
          <ac:chgData name="Raphael Moreira Beirigo" userId="6f4c06d39079c71c" providerId="LiveId" clId="{DCCD03A0-7875-4DEA-A009-3F99555338CA}" dt="2021-07-26T16:19:24.309" v="153"/>
          <ac:picMkLst>
            <pc:docMk/>
            <pc:sldMk cId="834565456" sldId="263"/>
            <ac:picMk id="33" creationId="{03243D02-081F-44EA-B679-485982FC4F57}"/>
          </ac:picMkLst>
        </pc:picChg>
      </pc:sldChg>
      <pc:sldChg chg="del">
        <pc:chgData name="Raphael Moreira Beirigo" userId="6f4c06d39079c71c" providerId="LiveId" clId="{DCCD03A0-7875-4DEA-A009-3F99555338CA}" dt="2021-07-26T16:25:47.517" v="173" actId="47"/>
        <pc:sldMkLst>
          <pc:docMk/>
          <pc:sldMk cId="1976227087" sldId="277"/>
        </pc:sldMkLst>
      </pc:sldChg>
      <pc:sldChg chg="modSp mod">
        <pc:chgData name="Raphael Moreira Beirigo" userId="6f4c06d39079c71c" providerId="LiveId" clId="{DCCD03A0-7875-4DEA-A009-3F99555338CA}" dt="2021-07-26T16:16:18.362" v="111" actId="20577"/>
        <pc:sldMkLst>
          <pc:docMk/>
          <pc:sldMk cId="305662053" sldId="292"/>
        </pc:sldMkLst>
        <pc:spChg chg="mod">
          <ac:chgData name="Raphael Moreira Beirigo" userId="6f4c06d39079c71c" providerId="LiveId" clId="{DCCD03A0-7875-4DEA-A009-3F99555338CA}" dt="2021-07-26T16:16:18.362" v="111" actId="20577"/>
          <ac:spMkLst>
            <pc:docMk/>
            <pc:sldMk cId="305662053" sldId="292"/>
            <ac:spMk id="11" creationId="{63E2D13C-925F-43A6-AE87-940012C2B640}"/>
          </ac:spMkLst>
        </pc:spChg>
        <pc:spChg chg="mod">
          <ac:chgData name="Raphael Moreira Beirigo" userId="6f4c06d39079c71c" providerId="LiveId" clId="{DCCD03A0-7875-4DEA-A009-3F99555338CA}" dt="2021-07-26T16:15:40.645" v="101" actId="14100"/>
          <ac:spMkLst>
            <pc:docMk/>
            <pc:sldMk cId="305662053" sldId="292"/>
            <ac:spMk id="13" creationId="{7C824F7D-A1B5-49ED-977C-B14CD6A6FF0D}"/>
          </ac:spMkLst>
        </pc:spChg>
        <pc:spChg chg="mod">
          <ac:chgData name="Raphael Moreira Beirigo" userId="6f4c06d39079c71c" providerId="LiveId" clId="{DCCD03A0-7875-4DEA-A009-3F99555338CA}" dt="2021-07-26T16:16:10.012" v="109" actId="1035"/>
          <ac:spMkLst>
            <pc:docMk/>
            <pc:sldMk cId="305662053" sldId="292"/>
            <ac:spMk id="18" creationId="{44BC7A3E-242B-4F8C-9A06-A1DE0F887F01}"/>
          </ac:spMkLst>
        </pc:spChg>
        <pc:graphicFrameChg chg="mod modGraphic">
          <ac:chgData name="Raphael Moreira Beirigo" userId="6f4c06d39079c71c" providerId="LiveId" clId="{DCCD03A0-7875-4DEA-A009-3F99555338CA}" dt="2021-07-26T16:16:03.818" v="107" actId="14100"/>
          <ac:graphicFrameMkLst>
            <pc:docMk/>
            <pc:sldMk cId="305662053" sldId="292"/>
            <ac:graphicFrameMk id="17" creationId="{A89C095B-21CB-4696-BB25-785EE6DC367E}"/>
          </ac:graphicFrameMkLst>
        </pc:graphicFrameChg>
      </pc:sldChg>
      <pc:sldChg chg="modSp add mod">
        <pc:chgData name="Raphael Moreira Beirigo" userId="6f4c06d39079c71c" providerId="LiveId" clId="{DCCD03A0-7875-4DEA-A009-3F99555338CA}" dt="2021-07-26T16:25:24.448" v="172" actId="20577"/>
        <pc:sldMkLst>
          <pc:docMk/>
          <pc:sldMk cId="2725737099" sldId="294"/>
        </pc:sldMkLst>
        <pc:spChg chg="mod">
          <ac:chgData name="Raphael Moreira Beirigo" userId="6f4c06d39079c71c" providerId="LiveId" clId="{DCCD03A0-7875-4DEA-A009-3F99555338CA}" dt="2021-07-26T16:24:51.035" v="165" actId="14100"/>
          <ac:spMkLst>
            <pc:docMk/>
            <pc:sldMk cId="2725737099" sldId="294"/>
            <ac:spMk id="8" creationId="{00000000-0000-0000-0000-000000000000}"/>
          </ac:spMkLst>
        </pc:spChg>
        <pc:spChg chg="mod">
          <ac:chgData name="Raphael Moreira Beirigo" userId="6f4c06d39079c71c" providerId="LiveId" clId="{DCCD03A0-7875-4DEA-A009-3F99555338CA}" dt="2021-07-26T16:24:59.877" v="168" actId="14100"/>
          <ac:spMkLst>
            <pc:docMk/>
            <pc:sldMk cId="2725737099" sldId="294"/>
            <ac:spMk id="9" creationId="{00000000-0000-0000-0000-000000000000}"/>
          </ac:spMkLst>
        </pc:spChg>
        <pc:spChg chg="mod">
          <ac:chgData name="Raphael Moreira Beirigo" userId="6f4c06d39079c71c" providerId="LiveId" clId="{DCCD03A0-7875-4DEA-A009-3F99555338CA}" dt="2021-07-26T16:25:24.448" v="172" actId="20577"/>
          <ac:spMkLst>
            <pc:docMk/>
            <pc:sldMk cId="2725737099" sldId="294"/>
            <ac:spMk id="25" creationId="{00000000-0000-0000-0000-000000000000}"/>
          </ac:spMkLst>
        </pc:spChg>
        <pc:picChg chg="mod">
          <ac:chgData name="Raphael Moreira Beirigo" userId="6f4c06d39079c71c" providerId="LiveId" clId="{DCCD03A0-7875-4DEA-A009-3F99555338CA}" dt="2021-07-26T16:24:43.579" v="164" actId="14100"/>
          <ac:picMkLst>
            <pc:docMk/>
            <pc:sldMk cId="2725737099" sldId="294"/>
            <ac:picMk id="3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30AD0-781C-4FD7-B207-38462B0E1015}" type="doc">
      <dgm:prSet loTypeId="urn:microsoft.com/office/officeart/2005/8/layout/cycle7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D2CD5B1A-20D6-4A2E-B3F1-6A7EBD188BE2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Aceleração de Negócios e Desenvolvimento de EBT Empreendedoras</a:t>
          </a:r>
        </a:p>
      </dgm:t>
    </dgm:pt>
    <dgm:pt modelId="{65A4EFD1-C71A-4480-88B5-0DAF28B20ECC}" type="sibTrans" cxnId="{9DF2721F-30E8-412D-9977-A623A8EF504D}">
      <dgm:prSet/>
      <dgm:spPr/>
      <dgm:t>
        <a:bodyPr/>
        <a:lstStyle/>
        <a:p>
          <a:endParaRPr lang="pt-BR"/>
        </a:p>
      </dgm:t>
    </dgm:pt>
    <dgm:pt modelId="{FD24C5EC-5AC2-463E-9668-2FBB69B3C616}" type="parTrans" cxnId="{9DF2721F-30E8-412D-9977-A623A8EF504D}">
      <dgm:prSet/>
      <dgm:spPr/>
      <dgm:t>
        <a:bodyPr/>
        <a:lstStyle/>
        <a:p>
          <a:endParaRPr lang="pt-BR"/>
        </a:p>
      </dgm:t>
    </dgm:pt>
    <dgm:pt modelId="{1DCBC81E-AF2E-488D-BFDC-FC197ACB96A3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Prestação de Serviços associada a P,D+I, Qualificação de RH</a:t>
          </a:r>
        </a:p>
      </dgm:t>
    </dgm:pt>
    <dgm:pt modelId="{4C9FF47A-C59C-4AB4-AB43-8DF14047CF2F}" type="sibTrans" cxnId="{8254F492-009F-49DB-BDA5-DF903A99F195}">
      <dgm:prSet/>
      <dgm:spPr/>
      <dgm:t>
        <a:bodyPr/>
        <a:lstStyle/>
        <a:p>
          <a:endParaRPr lang="pt-BR"/>
        </a:p>
      </dgm:t>
    </dgm:pt>
    <dgm:pt modelId="{25276B84-8283-4550-B17D-E8C46759F93B}" type="parTrans" cxnId="{8254F492-009F-49DB-BDA5-DF903A99F195}">
      <dgm:prSet/>
      <dgm:spPr/>
      <dgm:t>
        <a:bodyPr/>
        <a:lstStyle/>
        <a:p>
          <a:endParaRPr lang="pt-BR"/>
        </a:p>
      </dgm:t>
    </dgm:pt>
    <dgm:pt modelId="{9A26A872-82D0-4DEF-9E45-AA8D338009C4}">
      <dgm:prSet phldrT="[Texto]" custT="1"/>
      <dgm:spPr/>
      <dgm:t>
        <a:bodyPr/>
        <a:lstStyle/>
        <a:p>
          <a:r>
            <a:rPr lang="pt-BR" sz="20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Desenvolvimento Regional Integrado e Estratégico</a:t>
          </a:r>
        </a:p>
      </dgm:t>
    </dgm:pt>
    <dgm:pt modelId="{038578E2-000B-4514-A326-D620871AD274}" type="sibTrans" cxnId="{3D9F84F8-9F9A-4B29-AC98-7023DCDD7DB4}">
      <dgm:prSet/>
      <dgm:spPr/>
      <dgm:t>
        <a:bodyPr/>
        <a:lstStyle/>
        <a:p>
          <a:endParaRPr lang="pt-BR"/>
        </a:p>
      </dgm:t>
    </dgm:pt>
    <dgm:pt modelId="{FAFC16A6-ABA9-4B48-9BFD-E8C9160B2977}" type="parTrans" cxnId="{3D9F84F8-9F9A-4B29-AC98-7023DCDD7DB4}">
      <dgm:prSet/>
      <dgm:spPr/>
      <dgm:t>
        <a:bodyPr/>
        <a:lstStyle/>
        <a:p>
          <a:endParaRPr lang="pt-BR"/>
        </a:p>
      </dgm:t>
    </dgm:pt>
    <dgm:pt modelId="{32C8621A-3639-41D5-891E-34527E28C27B}" type="pres">
      <dgm:prSet presAssocID="{ED930AD0-781C-4FD7-B207-38462B0E1015}" presName="Name0" presStyleCnt="0">
        <dgm:presLayoutVars>
          <dgm:dir/>
          <dgm:resizeHandles val="exact"/>
        </dgm:presLayoutVars>
      </dgm:prSet>
      <dgm:spPr/>
    </dgm:pt>
    <dgm:pt modelId="{4471EEFC-52D4-4F18-AA97-FEF47C0143C6}" type="pres">
      <dgm:prSet presAssocID="{9A26A872-82D0-4DEF-9E45-AA8D338009C4}" presName="node" presStyleLbl="node1" presStyleIdx="0" presStyleCnt="3">
        <dgm:presLayoutVars>
          <dgm:bulletEnabled val="1"/>
        </dgm:presLayoutVars>
      </dgm:prSet>
      <dgm:spPr/>
    </dgm:pt>
    <dgm:pt modelId="{14940F57-3E25-431B-A297-C061D1168B72}" type="pres">
      <dgm:prSet presAssocID="{038578E2-000B-4514-A326-D620871AD274}" presName="sibTrans" presStyleLbl="sibTrans2D1" presStyleIdx="0" presStyleCnt="3" custLinFactNeighborX="54605" custLinFactNeighborY="-17735"/>
      <dgm:spPr/>
    </dgm:pt>
    <dgm:pt modelId="{7D3D8921-D5E1-4E40-A474-DE3E4C5E885D}" type="pres">
      <dgm:prSet presAssocID="{038578E2-000B-4514-A326-D620871AD274}" presName="connectorText" presStyleLbl="sibTrans2D1" presStyleIdx="0" presStyleCnt="3"/>
      <dgm:spPr/>
    </dgm:pt>
    <dgm:pt modelId="{EED7089D-27CA-4F3B-B653-7BED2E7630DA}" type="pres">
      <dgm:prSet presAssocID="{1DCBC81E-AF2E-488D-BFDC-FC197ACB96A3}" presName="node" presStyleLbl="node1" presStyleIdx="1" presStyleCnt="3">
        <dgm:presLayoutVars>
          <dgm:bulletEnabled val="1"/>
        </dgm:presLayoutVars>
      </dgm:prSet>
      <dgm:spPr/>
    </dgm:pt>
    <dgm:pt modelId="{26B94FB6-0CAC-49B9-81BA-C70CE736691B}" type="pres">
      <dgm:prSet presAssocID="{4C9FF47A-C59C-4AB4-AB43-8DF14047CF2F}" presName="sibTrans" presStyleLbl="sibTrans2D1" presStyleIdx="1" presStyleCnt="3"/>
      <dgm:spPr/>
    </dgm:pt>
    <dgm:pt modelId="{2E563F97-3156-46DE-BA25-0F8AF35C3357}" type="pres">
      <dgm:prSet presAssocID="{4C9FF47A-C59C-4AB4-AB43-8DF14047CF2F}" presName="connectorText" presStyleLbl="sibTrans2D1" presStyleIdx="1" presStyleCnt="3"/>
      <dgm:spPr/>
    </dgm:pt>
    <dgm:pt modelId="{44CA97E4-0F33-4487-862A-6E228F5E8388}" type="pres">
      <dgm:prSet presAssocID="{D2CD5B1A-20D6-4A2E-B3F1-6A7EBD188BE2}" presName="node" presStyleLbl="node1" presStyleIdx="2" presStyleCnt="3">
        <dgm:presLayoutVars>
          <dgm:bulletEnabled val="1"/>
        </dgm:presLayoutVars>
      </dgm:prSet>
      <dgm:spPr/>
    </dgm:pt>
    <dgm:pt modelId="{73827D5F-02EB-445E-ABAE-D9B775FFA976}" type="pres">
      <dgm:prSet presAssocID="{65A4EFD1-C71A-4480-88B5-0DAF28B20ECC}" presName="sibTrans" presStyleLbl="sibTrans2D1" presStyleIdx="2" presStyleCnt="3" custLinFactNeighborX="-64533" custLinFactNeighborY="-41382"/>
      <dgm:spPr/>
    </dgm:pt>
    <dgm:pt modelId="{2191EA6E-3021-4347-B6F8-29A0594D46CB}" type="pres">
      <dgm:prSet presAssocID="{65A4EFD1-C71A-4480-88B5-0DAF28B20ECC}" presName="connectorText" presStyleLbl="sibTrans2D1" presStyleIdx="2" presStyleCnt="3"/>
      <dgm:spPr/>
    </dgm:pt>
  </dgm:ptLst>
  <dgm:cxnLst>
    <dgm:cxn modelId="{03A06213-927B-45A9-B024-4D5F7479FA43}" type="presOf" srcId="{65A4EFD1-C71A-4480-88B5-0DAF28B20ECC}" destId="{73827D5F-02EB-445E-ABAE-D9B775FFA976}" srcOrd="0" destOrd="0" presId="urn:microsoft.com/office/officeart/2005/8/layout/cycle7"/>
    <dgm:cxn modelId="{60156E17-9DBF-4DF3-B0DA-5E00152BB348}" type="presOf" srcId="{D2CD5B1A-20D6-4A2E-B3F1-6A7EBD188BE2}" destId="{44CA97E4-0F33-4487-862A-6E228F5E8388}" srcOrd="0" destOrd="0" presId="urn:microsoft.com/office/officeart/2005/8/layout/cycle7"/>
    <dgm:cxn modelId="{9DF2721F-30E8-412D-9977-A623A8EF504D}" srcId="{ED930AD0-781C-4FD7-B207-38462B0E1015}" destId="{D2CD5B1A-20D6-4A2E-B3F1-6A7EBD188BE2}" srcOrd="2" destOrd="0" parTransId="{FD24C5EC-5AC2-463E-9668-2FBB69B3C616}" sibTransId="{65A4EFD1-C71A-4480-88B5-0DAF28B20ECC}"/>
    <dgm:cxn modelId="{9F9EAF2F-4595-4CC8-8263-E925DE9E966A}" type="presOf" srcId="{038578E2-000B-4514-A326-D620871AD274}" destId="{7D3D8921-D5E1-4E40-A474-DE3E4C5E885D}" srcOrd="1" destOrd="0" presId="urn:microsoft.com/office/officeart/2005/8/layout/cycle7"/>
    <dgm:cxn modelId="{AD69E74F-F3EA-4295-819D-255C883CC4FE}" type="presOf" srcId="{ED930AD0-781C-4FD7-B207-38462B0E1015}" destId="{32C8621A-3639-41D5-891E-34527E28C27B}" srcOrd="0" destOrd="0" presId="urn:microsoft.com/office/officeart/2005/8/layout/cycle7"/>
    <dgm:cxn modelId="{CA192686-293E-4B13-96F3-3326B5A71034}" type="presOf" srcId="{65A4EFD1-C71A-4480-88B5-0DAF28B20ECC}" destId="{2191EA6E-3021-4347-B6F8-29A0594D46CB}" srcOrd="1" destOrd="0" presId="urn:microsoft.com/office/officeart/2005/8/layout/cycle7"/>
    <dgm:cxn modelId="{8254F492-009F-49DB-BDA5-DF903A99F195}" srcId="{ED930AD0-781C-4FD7-B207-38462B0E1015}" destId="{1DCBC81E-AF2E-488D-BFDC-FC197ACB96A3}" srcOrd="1" destOrd="0" parTransId="{25276B84-8283-4550-B17D-E8C46759F93B}" sibTransId="{4C9FF47A-C59C-4AB4-AB43-8DF14047CF2F}"/>
    <dgm:cxn modelId="{87BDF39B-A421-4405-814E-FB92D1D8121D}" type="presOf" srcId="{4C9FF47A-C59C-4AB4-AB43-8DF14047CF2F}" destId="{26B94FB6-0CAC-49B9-81BA-C70CE736691B}" srcOrd="0" destOrd="0" presId="urn:microsoft.com/office/officeart/2005/8/layout/cycle7"/>
    <dgm:cxn modelId="{2034139E-2F86-48E7-9C74-A8BD262F93E4}" type="presOf" srcId="{1DCBC81E-AF2E-488D-BFDC-FC197ACB96A3}" destId="{EED7089D-27CA-4F3B-B653-7BED2E7630DA}" srcOrd="0" destOrd="0" presId="urn:microsoft.com/office/officeart/2005/8/layout/cycle7"/>
    <dgm:cxn modelId="{CAB5DEB4-8AE3-43C8-9E2E-C8FB3F5EE0BE}" type="presOf" srcId="{9A26A872-82D0-4DEF-9E45-AA8D338009C4}" destId="{4471EEFC-52D4-4F18-AA97-FEF47C0143C6}" srcOrd="0" destOrd="0" presId="urn:microsoft.com/office/officeart/2005/8/layout/cycle7"/>
    <dgm:cxn modelId="{3DC82ECA-C71E-401A-9C5D-3CB7500ED96A}" type="presOf" srcId="{4C9FF47A-C59C-4AB4-AB43-8DF14047CF2F}" destId="{2E563F97-3156-46DE-BA25-0F8AF35C3357}" srcOrd="1" destOrd="0" presId="urn:microsoft.com/office/officeart/2005/8/layout/cycle7"/>
    <dgm:cxn modelId="{6CD53FDB-01A0-4546-BF69-0CF0AEAC16C6}" type="presOf" srcId="{038578E2-000B-4514-A326-D620871AD274}" destId="{14940F57-3E25-431B-A297-C061D1168B72}" srcOrd="0" destOrd="0" presId="urn:microsoft.com/office/officeart/2005/8/layout/cycle7"/>
    <dgm:cxn modelId="{3D9F84F8-9F9A-4B29-AC98-7023DCDD7DB4}" srcId="{ED930AD0-781C-4FD7-B207-38462B0E1015}" destId="{9A26A872-82D0-4DEF-9E45-AA8D338009C4}" srcOrd="0" destOrd="0" parTransId="{FAFC16A6-ABA9-4B48-9BFD-E8C9160B2977}" sibTransId="{038578E2-000B-4514-A326-D620871AD274}"/>
    <dgm:cxn modelId="{AAE99F85-5402-436D-8184-EFB20C30284A}" type="presParOf" srcId="{32C8621A-3639-41D5-891E-34527E28C27B}" destId="{4471EEFC-52D4-4F18-AA97-FEF47C0143C6}" srcOrd="0" destOrd="0" presId="urn:microsoft.com/office/officeart/2005/8/layout/cycle7"/>
    <dgm:cxn modelId="{E71BC6B8-8679-466E-96CA-D484C5436CDA}" type="presParOf" srcId="{32C8621A-3639-41D5-891E-34527E28C27B}" destId="{14940F57-3E25-431B-A297-C061D1168B72}" srcOrd="1" destOrd="0" presId="urn:microsoft.com/office/officeart/2005/8/layout/cycle7"/>
    <dgm:cxn modelId="{D4C93812-2880-4175-A7D8-6B7B90C54FFB}" type="presParOf" srcId="{14940F57-3E25-431B-A297-C061D1168B72}" destId="{7D3D8921-D5E1-4E40-A474-DE3E4C5E885D}" srcOrd="0" destOrd="0" presId="urn:microsoft.com/office/officeart/2005/8/layout/cycle7"/>
    <dgm:cxn modelId="{1C838DBB-79F3-4AFE-9B52-1ED81F75A2E4}" type="presParOf" srcId="{32C8621A-3639-41D5-891E-34527E28C27B}" destId="{EED7089D-27CA-4F3B-B653-7BED2E7630DA}" srcOrd="2" destOrd="0" presId="urn:microsoft.com/office/officeart/2005/8/layout/cycle7"/>
    <dgm:cxn modelId="{82A4C54C-8392-4DD5-96B9-AE4579FCDFDA}" type="presParOf" srcId="{32C8621A-3639-41D5-891E-34527E28C27B}" destId="{26B94FB6-0CAC-49B9-81BA-C70CE736691B}" srcOrd="3" destOrd="0" presId="urn:microsoft.com/office/officeart/2005/8/layout/cycle7"/>
    <dgm:cxn modelId="{EB8CBED8-9FE3-45AD-A7FF-1B07C236CAAE}" type="presParOf" srcId="{26B94FB6-0CAC-49B9-81BA-C70CE736691B}" destId="{2E563F97-3156-46DE-BA25-0F8AF35C3357}" srcOrd="0" destOrd="0" presId="urn:microsoft.com/office/officeart/2005/8/layout/cycle7"/>
    <dgm:cxn modelId="{7145B54B-80B8-4DF8-9265-5FE1BAA521E5}" type="presParOf" srcId="{32C8621A-3639-41D5-891E-34527E28C27B}" destId="{44CA97E4-0F33-4487-862A-6E228F5E8388}" srcOrd="4" destOrd="0" presId="urn:microsoft.com/office/officeart/2005/8/layout/cycle7"/>
    <dgm:cxn modelId="{74BC2297-FE34-43AA-9567-20F425464A5E}" type="presParOf" srcId="{32C8621A-3639-41D5-891E-34527E28C27B}" destId="{73827D5F-02EB-445E-ABAE-D9B775FFA976}" srcOrd="5" destOrd="0" presId="urn:microsoft.com/office/officeart/2005/8/layout/cycle7"/>
    <dgm:cxn modelId="{F4FB3AD1-D983-4693-AB52-DCB1AE0538BF}" type="presParOf" srcId="{73827D5F-02EB-445E-ABAE-D9B775FFA976}" destId="{2191EA6E-3021-4347-B6F8-29A0594D46C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1EEFC-52D4-4F18-AA97-FEF47C0143C6}">
      <dsp:nvSpPr>
        <dsp:cNvPr id="0" name=""/>
        <dsp:cNvSpPr/>
      </dsp:nvSpPr>
      <dsp:spPr>
        <a:xfrm>
          <a:off x="2727079" y="1636"/>
          <a:ext cx="2693264" cy="1346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Desenvolvimento Regional Integrado e Estratégico</a:t>
          </a:r>
        </a:p>
      </dsp:txBody>
      <dsp:txXfrm>
        <a:off x="2766521" y="41078"/>
        <a:ext cx="2614380" cy="1267748"/>
      </dsp:txXfrm>
    </dsp:sp>
    <dsp:sp modelId="{14940F57-3E25-431B-A297-C061D1168B72}">
      <dsp:nvSpPr>
        <dsp:cNvPr id="0" name=""/>
        <dsp:cNvSpPr/>
      </dsp:nvSpPr>
      <dsp:spPr>
        <a:xfrm rot="3600000">
          <a:off x="5250433" y="2281859"/>
          <a:ext cx="1404002" cy="47132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5391829" y="2376123"/>
        <a:ext cx="1121210" cy="282793"/>
      </dsp:txXfrm>
    </dsp:sp>
    <dsp:sp modelId="{EED7089D-27CA-4F3B-B653-7BED2E7630DA}">
      <dsp:nvSpPr>
        <dsp:cNvPr id="0" name=""/>
        <dsp:cNvSpPr/>
      </dsp:nvSpPr>
      <dsp:spPr>
        <a:xfrm>
          <a:off x="4951213" y="3853949"/>
          <a:ext cx="2693264" cy="1346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Prestação de Serviços associada a P,D+I, Qualificação de RH</a:t>
          </a:r>
        </a:p>
      </dsp:txBody>
      <dsp:txXfrm>
        <a:off x="4990655" y="3893391"/>
        <a:ext cx="2614380" cy="1267748"/>
      </dsp:txXfrm>
    </dsp:sp>
    <dsp:sp modelId="{26B94FB6-0CAC-49B9-81BA-C70CE736691B}">
      <dsp:nvSpPr>
        <dsp:cNvPr id="0" name=""/>
        <dsp:cNvSpPr/>
      </dsp:nvSpPr>
      <dsp:spPr>
        <a:xfrm rot="10800000">
          <a:off x="3371710" y="4291604"/>
          <a:ext cx="1404002" cy="47132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10800000">
        <a:off x="3513106" y="4385868"/>
        <a:ext cx="1121210" cy="282793"/>
      </dsp:txXfrm>
    </dsp:sp>
    <dsp:sp modelId="{44CA97E4-0F33-4487-862A-6E228F5E8388}">
      <dsp:nvSpPr>
        <dsp:cNvPr id="0" name=""/>
        <dsp:cNvSpPr/>
      </dsp:nvSpPr>
      <dsp:spPr>
        <a:xfrm>
          <a:off x="502945" y="3853949"/>
          <a:ext cx="2693264" cy="1346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Aceleração de Negócios e Desenvolvimento de EBT Empreendedoras</a:t>
          </a:r>
        </a:p>
      </dsp:txBody>
      <dsp:txXfrm>
        <a:off x="542387" y="3893391"/>
        <a:ext cx="2614380" cy="1267748"/>
      </dsp:txXfrm>
    </dsp:sp>
    <dsp:sp modelId="{73827D5F-02EB-445E-ABAE-D9B775FFA976}">
      <dsp:nvSpPr>
        <dsp:cNvPr id="0" name=""/>
        <dsp:cNvSpPr/>
      </dsp:nvSpPr>
      <dsp:spPr>
        <a:xfrm rot="18000000">
          <a:off x="1353599" y="2170406"/>
          <a:ext cx="1404002" cy="47132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494995" y="2264670"/>
        <a:ext cx="1121210" cy="28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E01E6-E5CE-4225-BE97-232045358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1A3D74-190D-4471-9FF5-AA873D605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9A1657-66AE-47F1-A00B-72CEFA9F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3AC976-7AC0-44C2-9C90-B2A62C58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93A536-F519-4B12-AE7E-C40CEF8A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00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D5E6F-2869-4320-A94D-0C32586D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39F178-1B42-4307-AFBD-7EC50194D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BF982A-3ED4-443F-B367-127F0FBC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05B160-941D-462B-9AF2-07F6C98D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49B4A5-1EDC-4B53-BBC1-7DDEAB7D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57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D94ECC-59B4-41F1-AC7F-463E03B83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FE106F-8C42-4760-8FE0-9B46F2265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151366-4A8D-4730-B629-84617D25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01636D-7CA9-41F7-AC91-72DD5B97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E73A01-74A6-49A8-A541-FD13594A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2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C098B-F920-4B37-9F15-31CD0615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78BCAB-9113-4B83-984F-DC40AE45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A70D70-FE79-4BDF-9970-B974C701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67BC8A-BDEA-4DBB-98B5-B3BB99E1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81B831-AF32-4539-A66E-33FBCA05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06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393B6-B9B9-4FB7-A772-2E184ECD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78816F-CFDF-45EF-83BF-3A17BE42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AC2A91-E987-4F29-B391-4C3592A4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414ECA-FEFD-4717-85E6-409EFD84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6474D3-CE4A-4042-93E1-31251297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83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50E2E-7741-4E65-A2B6-1FA561CB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B10412-DA43-43F6-8160-DAAD0DC9C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A820A7-BFD5-48CE-B705-309A25521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D10BB3-AF27-4AA0-AC14-0D7E5E83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58D5EB-0C57-4CAD-977A-106136EE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A0CA9E-4C06-4E91-9BD4-E69D9E7C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59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2A534-4990-4014-B2B5-D7033607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0499C5-D5D2-40FC-8B79-8CD438678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ED4C9F-DD17-4631-A77D-AE54028A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CEF9F93-FEDE-4A25-AEDB-717A6BC54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D0AD61D-6188-4D27-BD2F-8636344DE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0AF1B50-6AD2-45E6-BE11-0721E015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44BAE8-43F4-4B99-BB3E-8D9172A7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6A1E96-117D-4CDD-9CAE-5C08D7BE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83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EFCDF-7CFF-4B16-B402-944ADE00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95D2BC-F467-47D0-93A3-FE6BFC42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FB38B9-C3E9-4AAC-9237-6CD1BDE8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54523F-59A8-4118-8E07-5616894E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5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4B3F78-BC41-45C3-939C-9B095AE1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E23244-CEAD-4AA7-A60A-B8777145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1D58C3-8DA8-4F8B-ABBB-3A7DFFAE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87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D1BA5-FA18-4D28-975F-4D4BA0E9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A0594-8820-4D91-892B-6C238CC9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018388-2680-4BEA-BD1E-3D9B0331F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31C2A4-8468-4BED-85E5-2D78B230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EE6CDE-6D1E-41E7-ADF6-94DCEA81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88307E-9709-490A-9971-0E325C31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05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2C7-3200-4C79-A73F-D5741D6F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2A9CE6C-5C22-4707-8EEF-8DC8C14BB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9E82A7-0FFA-4766-81DF-F03427374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770DC1-7D73-4070-920E-FB36764F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A57-EEFE-4A99-BC0D-47B1A8FA091D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1B6B51-DDE1-4CF7-93D8-3E289F7B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1ABDD9-BC4B-4EFC-AFF0-B49981E9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60B-0742-4B95-8BEC-B4D19ED53E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3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17D26C6-E4B2-4D46-8955-9BBE5FC76C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2" y="3568"/>
            <a:ext cx="12182356" cy="685086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45EF63-1E1A-403D-9B8D-4FB74BF6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F1FD4D-C123-4A41-B06E-0B778830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8CA700-07F2-40C6-B02D-40C527CF9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4BA57-EEFE-4A99-BC0D-47B1A8FA091D}" type="datetimeFigureOut">
              <a:rPr lang="pt-BR" smtClean="0"/>
              <a:pPr/>
              <a:t>26/07/2021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C40300-6029-4120-B7E1-A56926286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59AD15-C98C-4A31-AF60-036C8375F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FB860B-0742-4B95-8BEC-B4D19ED53E3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65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A6193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noticias/717585-CAMARA-APROVA-LIBERACAO-DE-R$-167-BILHOES-PARA-ACOES-NA-PANDEMIA" TargetMode="External"/><Relationship Id="rId2" Type="http://schemas.openxmlformats.org/officeDocument/2006/relationships/hyperlink" Target="https://www.camara.leg.br/noticias/666202-PROPOSTA-CRIA-NOVO-TIPO-DE-DEBENTURE-PARA-INVESTIMENTO-EM-INFRAESTRUTUR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mara.leg.br/noticias/718446-camara-aprova-criacao-do-fundo-de-investimento-para-o-setor-agropecuario/" TargetMode="External"/><Relationship Id="rId4" Type="http://schemas.openxmlformats.org/officeDocument/2006/relationships/hyperlink" Target="https://www.camara.leg.br/noticias/715720-camara-dos-deputados-aprova-marco-legal-das-startup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E075A-BCFD-4AFC-B90D-5EDC14BE2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8D4E84-F79B-4C95-8A7A-E3AA8E22D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233732-9800-4F10-A7E2-CE1918EA8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4" y="3568"/>
            <a:ext cx="12185656" cy="685443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4574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UFPB </a:t>
            </a: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(2021-2024)</a:t>
            </a:r>
          </a:p>
        </p:txBody>
      </p:sp>
      <p:pic>
        <p:nvPicPr>
          <p:cNvPr id="1034" name="Picture 10" descr="brasao-ufpb-grande.png — UNIVERSIDADE FEDERAL DA PARAÍBA - UFPB  PRÓ-REITORIA DE PESQUISA - PROPES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220196"/>
            <a:ext cx="1020417" cy="146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DEP/UFPB — UNIVERSIDADE FEDERAL DA PARAÍBA - UFPB IDEP - INSTITUTO UFPB DE  DESENVOLVIMENTO DA PARAÍBA">
            <a:extLst>
              <a:ext uri="{FF2B5EF4-FFF2-40B4-BE49-F238E27FC236}">
                <a16:creationId xmlns:a16="http://schemas.microsoft.com/office/drawing/2014/main" id="{9B44416A-A534-4E60-9E0B-1D2CCC994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75" y="140697"/>
            <a:ext cx="1343337" cy="6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spaço Reservado para Conteúdo 3">
            <a:extLst>
              <a:ext uri="{FF2B5EF4-FFF2-40B4-BE49-F238E27FC236}">
                <a16:creationId xmlns:a16="http://schemas.microsoft.com/office/drawing/2014/main" id="{CE4C78FB-881E-4F35-ACAA-1D32E70922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270" b="15920"/>
          <a:stretch/>
        </p:blipFill>
        <p:spPr>
          <a:xfrm>
            <a:off x="10723474" y="1634201"/>
            <a:ext cx="1343338" cy="72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E3114F7-AA59-44D4-9005-196991377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475" y="849267"/>
            <a:ext cx="1343338" cy="72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2910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8A8345F6-8618-430F-AF81-5AE4343EA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00493"/>
              </p:ext>
            </p:extLst>
          </p:nvPr>
        </p:nvGraphicFramePr>
        <p:xfrm>
          <a:off x="4288196" y="3984771"/>
          <a:ext cx="7710488" cy="2846496"/>
        </p:xfrm>
        <a:graphic>
          <a:graphicData uri="http://schemas.openxmlformats.org/drawingml/2006/table">
            <a:tbl>
              <a:tblPr/>
              <a:tblGrid>
                <a:gridCol w="313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Câmara de resfriamento e congelamento (12 m</a:t>
                      </a:r>
                      <a:r>
                        <a:rPr kumimoji="0" lang="pt-BR" alt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pt-B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50.880,00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50.880,00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6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PCR em tempo real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110.400,00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110.400,00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Cromatógrafo gasoso acoplado a espectrômetro de massa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137.199,20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137.199,20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GERAL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804.481,85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5" marR="91425" marT="45713" marB="45713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Imagem 8">
            <a:extLst>
              <a:ext uri="{FF2B5EF4-FFF2-40B4-BE49-F238E27FC236}">
                <a16:creationId xmlns:a16="http://schemas.microsoft.com/office/drawing/2014/main" id="{12EC64D6-CA95-47C3-BFD1-19B49349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771"/>
            <a:ext cx="4195997" cy="25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ED81225F-1707-4A6E-95DD-1264F0EAF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69" y="883263"/>
            <a:ext cx="3446478" cy="269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A6193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altLang="en-US" sz="2000" dirty="0"/>
              <a:t>Laboratório de Tecnologia de Solos e Produtos de Origem Vegetal e Animal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C6ABFF84-D636-4D4E-AD55-3D00D07FE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23263"/>
              </p:ext>
            </p:extLst>
          </p:nvPr>
        </p:nvGraphicFramePr>
        <p:xfrm>
          <a:off x="4264423" y="505618"/>
          <a:ext cx="7713662" cy="3813544"/>
        </p:xfrm>
        <a:graphic>
          <a:graphicData uri="http://schemas.openxmlformats.org/drawingml/2006/table">
            <a:tbl>
              <a:tblPr/>
              <a:tblGrid>
                <a:gridCol w="313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Objeto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Quant.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R$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 - R$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Difratômetro</a:t>
                      </a:r>
                      <a:r>
                        <a:rPr kumimoji="0" lang="pt-B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de raios-X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158.400,00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158.400,00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Espectrofotômetro de absorção atômica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49.680,00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49.680,00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Fotômetro de chama digital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14.870,40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14.870,40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Espectrofotômetro uv/vis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14.052,25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14.052,25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Bomba calorimétrica adiabática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36.600,00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36.600,00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Extrator de gordura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65.120,00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65.120,00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Câmera termográfica para uso zootécnico e veterinário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118.400,00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118.400,00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Câmara climática com oito câmera de filmagem (40 m</a:t>
                      </a:r>
                      <a:r>
                        <a:rPr kumimoji="0" lang="pt-BR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Unid.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48.880,00</a:t>
                      </a: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48.880,00</a:t>
                      </a:r>
                      <a:endParaRPr kumimoji="0" lang="pt-B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4" marR="9144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EE78F46B-2D53-4E2B-9935-F96CB40D2F82}"/>
              </a:ext>
            </a:extLst>
          </p:cNvPr>
          <p:cNvSpPr txBox="1"/>
          <p:nvPr/>
        </p:nvSpPr>
        <p:spPr>
          <a:xfrm>
            <a:off x="383470" y="698597"/>
            <a:ext cx="60946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u="sng" dirty="0">
                <a:ln w="0"/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Projeto 04</a:t>
            </a:r>
            <a:r>
              <a:rPr lang="pt-BR" sz="3000" b="1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03853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0AD8724-F080-4499-B76B-22B405AA612F}"/>
              </a:ext>
            </a:extLst>
          </p:cNvPr>
          <p:cNvSpPr/>
          <p:nvPr/>
        </p:nvSpPr>
        <p:spPr>
          <a:xfrm>
            <a:off x="147917" y="517069"/>
            <a:ext cx="11745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000" b="1" u="sng" dirty="0">
                <a:ln w="0"/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Projeto 04</a:t>
            </a:r>
            <a:r>
              <a:rPr lang="pt-BR" sz="3000" b="1" dirty="0">
                <a:ln w="0"/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pt-BR" sz="2400" b="1" dirty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– Projeto de Veículos Aéreos não Tripulados (Drones) e de sensores conectados para Agricultura 4.0- (150 mil)</a:t>
            </a:r>
            <a:endParaRPr lang="pt-BR" sz="2400" b="1" cap="none" spc="0" dirty="0">
              <a:ln w="0"/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F52A97-E5D5-4CA7-9F6D-1399DDCBEB18}"/>
              </a:ext>
            </a:extLst>
          </p:cNvPr>
          <p:cNvSpPr txBox="1"/>
          <p:nvPr/>
        </p:nvSpPr>
        <p:spPr>
          <a:xfrm>
            <a:off x="696285" y="1440399"/>
            <a:ext cx="94376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Desenvolvimento de drones e software para registro e análise de imagens. 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Uso de técnicas de mineração de dados utilizando aprendizado de máquina, redes neurais e "</a:t>
            </a:r>
            <a:r>
              <a:rPr lang="pt-BR" sz="2400" dirty="0" err="1"/>
              <a:t>deep</a:t>
            </a:r>
            <a:r>
              <a:rPr lang="pt-BR" sz="2400" dirty="0"/>
              <a:t> </a:t>
            </a:r>
            <a:r>
              <a:rPr lang="pt-BR" sz="2400" dirty="0" err="1"/>
              <a:t>learning</a:t>
            </a:r>
            <a:r>
              <a:rPr lang="pt-BR" sz="2400" dirty="0"/>
              <a:t>“. 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Testes local e em áreas de produção agrícola para refinamento das técnicas de coletar dados e extração de informações. </a:t>
            </a:r>
          </a:p>
          <a:p>
            <a:pPr marL="342900" indent="-342900">
              <a:buFont typeface="+mj-lt"/>
              <a:buAutoNum type="arabicPeriod"/>
            </a:pP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Disponibilização da tecnologia/serviço.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8BB3CD-9338-4790-AC2A-A9CDDB77BD8A}"/>
              </a:ext>
            </a:extLst>
          </p:cNvPr>
          <p:cNvSpPr txBox="1"/>
          <p:nvPr/>
        </p:nvSpPr>
        <p:spPr>
          <a:xfrm>
            <a:off x="838898" y="5796685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6">
                    <a:lumMod val="50000"/>
                  </a:schemeClr>
                </a:solidFill>
              </a:rPr>
              <a:t>https://laser.ci.ufpb.br/</a:t>
            </a:r>
          </a:p>
        </p:txBody>
      </p:sp>
    </p:spTree>
    <p:extLst>
      <p:ext uri="{BB962C8B-B14F-4D97-AF65-F5344CB8AC3E}">
        <p14:creationId xmlns:p14="http://schemas.microsoft.com/office/powerpoint/2010/main" val="279555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BF2F98-C287-4D06-A9F3-A6C3FA9F2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055317"/>
            <a:ext cx="5848350" cy="47883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EEE6B2C-D6EB-4C32-A0E3-A62C91B3B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9519"/>
            <a:ext cx="5514109" cy="181408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BE0F76F-31A4-4181-AA9D-C16629B6128E}"/>
              </a:ext>
            </a:extLst>
          </p:cNvPr>
          <p:cNvSpPr txBox="1"/>
          <p:nvPr/>
        </p:nvSpPr>
        <p:spPr>
          <a:xfrm>
            <a:off x="-89482" y="734566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 LASER conta com a colaboração de mais de 50 jovens pesquisadores, entre doutores, estudantes de mestrado e graduação, todos integrantes do GPSR (Grupo de Pesquisa em Sistemas Robóticos) trazendo as atuais tendências tecnológicas mundiais na área de Inteligência Artificial, Otimização, Sistemas Embarcados e Sistemas Robóticos.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 laboratório conta com um espaço físico de aproximadamente 1.000 m</a:t>
            </a:r>
            <a:r>
              <a:rPr lang="pt-BR" b="0" i="0" baseline="3000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pt-B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, incluindo uma área de aproximadamente 400 m</a:t>
            </a:r>
            <a:r>
              <a:rPr lang="pt-BR" b="0" i="0" baseline="3000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pt-B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 apenas para testes com robôs móveis em ambientes fechados. Além do espaço físico, o LASER desenvolve um modelo próprio de VANT tipo Asa Fixa, tendo diversas aeronaves atualmente disponíveis, possui também robôs 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TurtleBots</a:t>
            </a:r>
            <a:r>
              <a:rPr lang="pt-B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adquiridos pelo programa CAPES Pró-Equipamentos 2013, bem como diversos 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quadricópteros</a:t>
            </a:r>
            <a:r>
              <a:rPr lang="pt-B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O LASER fabrica seus próprios Robôs.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8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65F040D-4B9D-432E-A919-4DDBB7FC7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10"/>
            <a:ext cx="12199876" cy="685529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5215CB-624A-4132-9C61-8B885115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0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6000"/>
              <a:t>Obrigado!</a:t>
            </a:r>
            <a:endParaRPr lang="pt-BR" sz="6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876" y="-7986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UFPB </a:t>
            </a:r>
            <a:r>
              <a:rPr lang="pt-BR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(2021-2024)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0" descr="brasao-ufpb-grande.png — UNIVERSIDADE FEDERAL DA PARAÍBA - UFPB  PRÓ-REITORIA DE PESQUISA - PROPES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9" y="220196"/>
            <a:ext cx="723251" cy="10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DEP/UFPB — UNIVERSIDADE FEDERAL DA PARAÍBA - UFPB IDEP - INSTITUTO UFPB DE  DESENVOLVIMENTO DA PARAÍBA">
            <a:extLst>
              <a:ext uri="{FF2B5EF4-FFF2-40B4-BE49-F238E27FC236}">
                <a16:creationId xmlns:a16="http://schemas.microsoft.com/office/drawing/2014/main" id="{FEA56C4F-8F39-42E5-98D1-735CC042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75" y="140697"/>
            <a:ext cx="1343337" cy="6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Espaço Reservado para Conteúdo 3">
            <a:extLst>
              <a:ext uri="{FF2B5EF4-FFF2-40B4-BE49-F238E27FC236}">
                <a16:creationId xmlns:a16="http://schemas.microsoft.com/office/drawing/2014/main" id="{465452C3-0263-4BA2-9601-03C6ECA0E4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270" b="15920"/>
          <a:stretch/>
        </p:blipFill>
        <p:spPr>
          <a:xfrm>
            <a:off x="10723474" y="1634201"/>
            <a:ext cx="1343338" cy="72000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03243D02-081F-44EA-B679-485982FC4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475" y="849267"/>
            <a:ext cx="1343338" cy="72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456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1E4A72-8687-4745-8982-72C56F0AA395}"/>
              </a:ext>
            </a:extLst>
          </p:cNvPr>
          <p:cNvSpPr txBox="1"/>
          <p:nvPr/>
        </p:nvSpPr>
        <p:spPr>
          <a:xfrm>
            <a:off x="239194" y="591411"/>
            <a:ext cx="8920849" cy="492440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pt-BR" sz="2600" b="1" u="sng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Analise das Propostas: Direcionamento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1E4A72-8687-4745-8982-72C56F0AA395}"/>
              </a:ext>
            </a:extLst>
          </p:cNvPr>
          <p:cNvSpPr txBox="1"/>
          <p:nvPr/>
        </p:nvSpPr>
        <p:spPr>
          <a:xfrm>
            <a:off x="60960" y="1204516"/>
            <a:ext cx="12131040" cy="39241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pt-BR" sz="1950" spc="-100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Prioridades dos Governos Federal e Estadual e as potencialidades dos projetos e perspectivas futuras de investimentos.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85010" y="1740677"/>
            <a:ext cx="3641560" cy="4932839"/>
            <a:chOff x="385010" y="1740677"/>
            <a:chExt cx="3641560" cy="4932839"/>
          </a:xfrm>
        </p:grpSpPr>
        <p:sp>
          <p:nvSpPr>
            <p:cNvPr id="5" name="Retângulo 4"/>
            <p:cNvSpPr/>
            <p:nvPr/>
          </p:nvSpPr>
          <p:spPr>
            <a:xfrm>
              <a:off x="385011" y="1740678"/>
              <a:ext cx="3641558" cy="49328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01E4A72-8687-4745-8982-72C56F0AA395}"/>
                </a:ext>
              </a:extLst>
            </p:cNvPr>
            <p:cNvSpPr txBox="1"/>
            <p:nvPr/>
          </p:nvSpPr>
          <p:spPr>
            <a:xfrm>
              <a:off x="385011" y="1740677"/>
              <a:ext cx="3641559" cy="492440"/>
            </a:xfrm>
            <a:prstGeom prst="rect">
              <a:avLst/>
            </a:prstGeom>
            <a:noFill/>
          </p:spPr>
          <p:txBody>
            <a:bodyPr wrap="square" lIns="91438" tIns="45719" rIns="91438" bIns="45719">
              <a:spAutoFit/>
            </a:bodyPr>
            <a:lstStyle/>
            <a:p>
              <a:pPr algn="ctr">
                <a:defRPr/>
              </a:pPr>
              <a:r>
                <a:rPr lang="pt-BR" sz="2600" b="1" spc="-100" dirty="0">
                  <a:solidFill>
                    <a:srgbClr val="002060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Federal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85010" y="2228710"/>
              <a:ext cx="3641558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600"/>
                </a:spcAft>
              </a:pPr>
              <a:r>
                <a:rPr lang="pt-BR" sz="2200" b="1" dirty="0">
                  <a:solidFill>
                    <a:srgbClr val="FF0000"/>
                  </a:solidFill>
                  <a:hlinkClick r:id="rId2"/>
                </a:rPr>
                <a:t>PL 2646/20</a:t>
              </a:r>
              <a:r>
                <a:rPr lang="pt-BR" sz="2200" b="1" dirty="0">
                  <a:solidFill>
                    <a:srgbClr val="FF0000"/>
                  </a:solidFill>
                </a:rPr>
                <a:t> </a:t>
              </a:r>
              <a:r>
                <a:rPr lang="pt-BR" sz="2200" dirty="0"/>
                <a:t>- Instrumento para infraestrutura de P,D&amp;I</a:t>
              </a:r>
            </a:p>
            <a:p>
              <a:pPr algn="ctr">
                <a:spcAft>
                  <a:spcPts val="1600"/>
                </a:spcAft>
              </a:pPr>
              <a:r>
                <a:rPr lang="pt-BR" sz="2200" b="1" dirty="0">
                  <a:solidFill>
                    <a:srgbClr val="FF0000"/>
                  </a:solidFill>
                  <a:hlinkClick r:id="rId3"/>
                </a:rPr>
                <a:t>PLP 137/20</a:t>
              </a:r>
              <a:r>
                <a:rPr lang="pt-BR" sz="2200" b="1" dirty="0">
                  <a:solidFill>
                    <a:srgbClr val="FF0000"/>
                  </a:solidFill>
                </a:rPr>
                <a:t> </a:t>
              </a:r>
              <a:r>
                <a:rPr lang="pt-BR" sz="2200" dirty="0"/>
                <a:t>- Fundos públicos para combate da pandemia</a:t>
              </a:r>
            </a:p>
            <a:p>
              <a:pPr algn="ctr">
                <a:spcAft>
                  <a:spcPts val="1600"/>
                </a:spcAft>
              </a:pPr>
              <a:r>
                <a:rPr lang="pt-BR" sz="2200" b="1" dirty="0">
                  <a:solidFill>
                    <a:srgbClr val="FF0000"/>
                  </a:solidFill>
                  <a:hlinkClick r:id="rId4"/>
                </a:rPr>
                <a:t>PLP 146/19</a:t>
              </a:r>
              <a:r>
                <a:rPr lang="pt-BR" sz="2200" b="1" dirty="0">
                  <a:solidFill>
                    <a:srgbClr val="FF0000"/>
                  </a:solidFill>
                </a:rPr>
                <a:t> </a:t>
              </a:r>
              <a:r>
                <a:rPr lang="pt-BR" sz="2200" dirty="0"/>
                <a:t>- Incentivo as </a:t>
              </a:r>
              <a:r>
                <a:rPr lang="pt-BR" sz="2200" i="1" dirty="0"/>
                <a:t>Startups</a:t>
              </a:r>
              <a:r>
                <a:rPr lang="pt-BR" sz="2200" dirty="0"/>
                <a:t> atuantes na inovação aplicada a produtos, serviços ou modelos de negócios</a:t>
              </a:r>
            </a:p>
            <a:p>
              <a:pPr algn="ctr">
                <a:spcAft>
                  <a:spcPts val="1600"/>
                </a:spcAft>
              </a:pPr>
              <a:r>
                <a:rPr lang="pt-BR" sz="2200" b="1" dirty="0">
                  <a:solidFill>
                    <a:srgbClr val="FF0000"/>
                  </a:solidFill>
                  <a:hlinkClick r:id="rId5"/>
                </a:rPr>
                <a:t>PL 5191/20</a:t>
              </a:r>
              <a:r>
                <a:rPr lang="pt-BR" sz="2200" b="1" dirty="0">
                  <a:solidFill>
                    <a:srgbClr val="FF0000"/>
                  </a:solidFill>
                </a:rPr>
                <a:t> </a:t>
              </a:r>
              <a:r>
                <a:rPr lang="pt-BR" sz="2200" dirty="0"/>
                <a:t>- Fundo de investimento agrícola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186988" y="1740677"/>
            <a:ext cx="7732296" cy="4932839"/>
            <a:chOff x="4186988" y="1740677"/>
            <a:chExt cx="7732296" cy="4932839"/>
          </a:xfrm>
        </p:grpSpPr>
        <p:sp>
          <p:nvSpPr>
            <p:cNvPr id="7" name="Retângulo 6"/>
            <p:cNvSpPr/>
            <p:nvPr/>
          </p:nvSpPr>
          <p:spPr>
            <a:xfrm>
              <a:off x="4211052" y="1740678"/>
              <a:ext cx="7708231" cy="4932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1E4A72-8687-4745-8982-72C56F0AA395}"/>
                </a:ext>
              </a:extLst>
            </p:cNvPr>
            <p:cNvSpPr txBox="1"/>
            <p:nvPr/>
          </p:nvSpPr>
          <p:spPr>
            <a:xfrm>
              <a:off x="4211051" y="1740677"/>
              <a:ext cx="7708232" cy="492440"/>
            </a:xfrm>
            <a:prstGeom prst="rect">
              <a:avLst/>
            </a:prstGeom>
            <a:noFill/>
          </p:spPr>
          <p:txBody>
            <a:bodyPr wrap="square" lIns="91438" tIns="45719" rIns="91438" bIns="45719">
              <a:spAutoFit/>
            </a:bodyPr>
            <a:lstStyle/>
            <a:p>
              <a:pPr algn="ctr">
                <a:defRPr/>
              </a:pPr>
              <a:r>
                <a:rPr lang="pt-BR" sz="2600" b="1" spc="-100" dirty="0">
                  <a:solidFill>
                    <a:srgbClr val="002060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Estadual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4186988" y="2241533"/>
              <a:ext cx="7732296" cy="4021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200" b="1" dirty="0"/>
                <a:t>* Paraíba Desenvolvida, Sustentável, Integrada e Contemporânea</a:t>
              </a:r>
              <a:r>
                <a:rPr lang="pt-BR" sz="2200" dirty="0"/>
                <a:t> </a:t>
              </a:r>
            </a:p>
            <a:p>
              <a:r>
                <a:rPr lang="pt-BR" sz="2200" dirty="0">
                  <a:solidFill>
                    <a:srgbClr val="FF0000"/>
                  </a:solidFill>
                </a:rPr>
                <a:t>a) Indústria, Agropecuária, Agricultura e Agricultura Familiar</a:t>
              </a:r>
            </a:p>
            <a:p>
              <a:r>
                <a:rPr lang="pt-BR" sz="2200" dirty="0"/>
                <a:t>b) Desenvolvimento Local Integrado</a:t>
              </a:r>
            </a:p>
            <a:p>
              <a:r>
                <a:rPr lang="pt-BR" sz="2200" dirty="0">
                  <a:solidFill>
                    <a:srgbClr val="FF0000"/>
                  </a:solidFill>
                </a:rPr>
                <a:t>c) Empreendedorismo</a:t>
              </a:r>
            </a:p>
            <a:p>
              <a:pPr>
                <a:spcAft>
                  <a:spcPts val="1600"/>
                </a:spcAft>
              </a:pPr>
              <a:endParaRPr lang="pt-BR" sz="2200" dirty="0"/>
            </a:p>
            <a:p>
              <a:r>
                <a:rPr lang="pt-BR" sz="2200" b="1" dirty="0"/>
                <a:t>* Paraíba Inovadora, Criativa, Inteligente e Estratégica</a:t>
              </a:r>
            </a:p>
            <a:p>
              <a:r>
                <a:rPr lang="pt-BR" sz="2200" dirty="0">
                  <a:solidFill>
                    <a:srgbClr val="FF0000"/>
                  </a:solidFill>
                </a:rPr>
                <a:t>a) Polos Temáticos de Desenvolvimento</a:t>
              </a:r>
            </a:p>
            <a:p>
              <a:r>
                <a:rPr lang="pt-BR" sz="2200" dirty="0"/>
                <a:t>b) Ciência, Tecnologia e Informação (Infraestrutura, Fixação de pessoal para CT&amp;I e Ampliação de Ambientes de Inovação)</a:t>
              </a:r>
            </a:p>
            <a:p>
              <a:r>
                <a:rPr lang="pt-BR" sz="2200" dirty="0">
                  <a:solidFill>
                    <a:srgbClr val="FF0000"/>
                  </a:solidFill>
                </a:rPr>
                <a:t>c) Empreendedorismo Inovador </a:t>
              </a:r>
            </a:p>
            <a:p>
              <a:r>
                <a:rPr lang="pt-BR" sz="2200" dirty="0"/>
                <a:t>d) Desenvolvimento Regional, Integrado e Estratégico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5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01E4A72-8687-4745-8982-72C56F0AA395}"/>
              </a:ext>
            </a:extLst>
          </p:cNvPr>
          <p:cNvSpPr txBox="1"/>
          <p:nvPr/>
        </p:nvSpPr>
        <p:spPr>
          <a:xfrm>
            <a:off x="239194" y="591411"/>
            <a:ext cx="8920849" cy="492440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pt-BR" sz="2600" b="1" u="sng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Analise das Propostas: Direcionamento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97067" y="1288264"/>
            <a:ext cx="8982459" cy="5177246"/>
            <a:chOff x="1436158" y="1274409"/>
            <a:chExt cx="8982459" cy="5177246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BE6F92B4-6912-4936-B051-C08A0F61B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6160" y="1274409"/>
              <a:ext cx="8982457" cy="5177246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436159" y="3131127"/>
              <a:ext cx="8774641" cy="11499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436158" y="4360770"/>
              <a:ext cx="8774641" cy="36000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436158" y="5186353"/>
              <a:ext cx="8774641" cy="36000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436158" y="5630609"/>
              <a:ext cx="8774641" cy="3600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9160043" y="3418299"/>
            <a:ext cx="73291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171708" y="4723372"/>
            <a:ext cx="73291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P2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160042" y="5522819"/>
            <a:ext cx="73291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cap="none" spc="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P3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046523" y="3669753"/>
            <a:ext cx="1994083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Fonte: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Apresentação Reuniões Prévias 2022 </a:t>
            </a:r>
          </a:p>
        </p:txBody>
      </p:sp>
    </p:spTree>
    <p:extLst>
      <p:ext uri="{BB962C8B-B14F-4D97-AF65-F5344CB8AC3E}">
        <p14:creationId xmlns:p14="http://schemas.microsoft.com/office/powerpoint/2010/main" val="340687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66372" y="610480"/>
            <a:ext cx="113557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u="sng" cap="none" spc="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Projeto 01</a:t>
            </a:r>
            <a:r>
              <a:rPr lang="pt-BR" sz="2400" b="1" cap="none" spc="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 – </a:t>
            </a:r>
            <a:r>
              <a:rPr lang="pt-BR" sz="2400" b="1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Sugestões </a:t>
            </a:r>
            <a:r>
              <a:rPr lang="pt-BR" sz="2400" b="1" cap="none" spc="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Programas de Pós-Graduação (UFPB)</a:t>
            </a:r>
          </a:p>
        </p:txBody>
      </p:sp>
      <p:pic>
        <p:nvPicPr>
          <p:cNvPr id="5" name="Picture 2" descr="Conheça a Inova — UNIVERSIDADE FEDERAL DA PARAÍBA - UFPB AGÊNCIA UFPB DE  INOVAÇÃO TECNOLÓGICA">
            <a:extLst>
              <a:ext uri="{FF2B5EF4-FFF2-40B4-BE49-F238E27FC236}">
                <a16:creationId xmlns:a16="http://schemas.microsoft.com/office/drawing/2014/main" id="{3C44F444-9B6C-46C0-8FA9-944CB2AD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82" y="5091793"/>
            <a:ext cx="1595772" cy="7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DEP/UFPB — UNIVERSIDADE FEDERAL DA PARAÍBA - UFPB IDEP - INSTITUTO UFPB DE  DESENVOLVIMENTO DA PARAÍBA">
            <a:extLst>
              <a:ext uri="{FF2B5EF4-FFF2-40B4-BE49-F238E27FC236}">
                <a16:creationId xmlns:a16="http://schemas.microsoft.com/office/drawing/2014/main" id="{58F092A5-C846-4382-9393-CE4BF1F2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95" y="4547150"/>
            <a:ext cx="1329174" cy="6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spaço Reservado para Conteúdo 3">
            <a:extLst>
              <a:ext uri="{FF2B5EF4-FFF2-40B4-BE49-F238E27FC236}">
                <a16:creationId xmlns:a16="http://schemas.microsoft.com/office/drawing/2014/main" id="{507B48E9-EF97-4077-9A8E-E518F8764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61608" y="5848834"/>
            <a:ext cx="1357499" cy="101681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E2D13C-925F-43A6-AE87-940012C2B640}"/>
              </a:ext>
            </a:extLst>
          </p:cNvPr>
          <p:cNvSpPr txBox="1"/>
          <p:nvPr/>
        </p:nvSpPr>
        <p:spPr>
          <a:xfrm>
            <a:off x="1708572" y="4861271"/>
            <a:ext cx="5456619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Rounded MT Bold" panose="020F0704030504030204" pitchFamily="34" charset="0"/>
              </a:rPr>
              <a:t>59 </a:t>
            </a:r>
          </a:p>
          <a:p>
            <a:pPr algn="ctr"/>
            <a:r>
              <a:rPr lang="pt-BR" sz="2400" dirty="0">
                <a:latin typeface="Arial Rounded MT Bold" panose="020F0704030504030204" pitchFamily="34" charset="0"/>
              </a:rPr>
              <a:t>Propostas </a:t>
            </a:r>
          </a:p>
          <a:p>
            <a:pPr algn="ctr"/>
            <a:r>
              <a:rPr lang="pt-BR" sz="2400" dirty="0">
                <a:latin typeface="Arial Rounded MT Bold" panose="020F0704030504030204" pitchFamily="34" charset="0"/>
              </a:rPr>
              <a:t>Anexo III</a:t>
            </a:r>
          </a:p>
          <a:p>
            <a:pPr algn="ctr"/>
            <a:r>
              <a:rPr lang="pt-BR" sz="1600" dirty="0">
                <a:latin typeface="Arial Rounded MT Bold" panose="020F0704030504030204" pitchFamily="34" charset="0"/>
              </a:rPr>
              <a:t>FNE - Rural, </a:t>
            </a:r>
            <a:r>
              <a:rPr lang="pt-BR" sz="1600" dirty="0" err="1">
                <a:latin typeface="Arial Rounded MT Bold" panose="020F0704030504030204" pitchFamily="34" charset="0"/>
              </a:rPr>
              <a:t>Agrin</a:t>
            </a:r>
            <a:r>
              <a:rPr lang="pt-BR" sz="1600" dirty="0">
                <a:latin typeface="Arial Rounded MT Bold" panose="020F0704030504030204" pitchFamily="34" charset="0"/>
              </a:rPr>
              <a:t>, Verde, Inovação, Industrial </a:t>
            </a:r>
            <a:r>
              <a:rPr lang="pt-BR" sz="1600" dirty="0" err="1">
                <a:latin typeface="Arial Rounded MT Bold" panose="020F0704030504030204" pitchFamily="34" charset="0"/>
              </a:rPr>
              <a:t>Starup</a:t>
            </a:r>
            <a:r>
              <a:rPr lang="pt-BR" sz="1600" dirty="0">
                <a:latin typeface="Arial Rounded MT Bold" panose="020F0704030504030204" pitchFamily="34" charset="0"/>
              </a:rPr>
              <a:t>, </a:t>
            </a:r>
            <a:r>
              <a:rPr lang="pt-BR" sz="1600" dirty="0" err="1">
                <a:latin typeface="Arial Rounded MT Bold" panose="020F0704030504030204" pitchFamily="34" charset="0"/>
              </a:rPr>
              <a:t>Proinfra</a:t>
            </a:r>
            <a:r>
              <a:rPr lang="pt-BR" sz="1600" dirty="0">
                <a:latin typeface="Arial Rounded MT Bold" panose="020F0704030504030204" pitchFamily="34" charset="0"/>
              </a:rPr>
              <a:t>, </a:t>
            </a:r>
            <a:r>
              <a:rPr lang="pt-BR" sz="1600" dirty="0" err="1">
                <a:latin typeface="Arial Rounded MT Bold" panose="020F0704030504030204" pitchFamily="34" charset="0"/>
              </a:rPr>
              <a:t>Proatur</a:t>
            </a:r>
            <a:r>
              <a:rPr lang="pt-BR" sz="1600" dirty="0">
                <a:latin typeface="Arial Rounded MT Bold" panose="020F0704030504030204" pitchFamily="34" charset="0"/>
              </a:rPr>
              <a:t>, </a:t>
            </a:r>
            <a:r>
              <a:rPr lang="pt-BR" sz="1600" dirty="0" err="1">
                <a:latin typeface="Arial Rounded MT Bold" panose="020F0704030504030204" pitchFamily="34" charset="0"/>
              </a:rPr>
              <a:t>P-Fies</a:t>
            </a:r>
            <a:r>
              <a:rPr lang="pt-BR" sz="1600" dirty="0">
                <a:latin typeface="Arial Rounded MT Bold" panose="020F0704030504030204" pitchFamily="34" charset="0"/>
              </a:rPr>
              <a:t> e MPE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824F7D-A1B5-49ED-977C-B14CD6A6FF0D}"/>
              </a:ext>
            </a:extLst>
          </p:cNvPr>
          <p:cNvSpPr txBox="1"/>
          <p:nvPr/>
        </p:nvSpPr>
        <p:spPr>
          <a:xfrm>
            <a:off x="1708573" y="1209209"/>
            <a:ext cx="5456619" cy="160043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Arial Rounded MT Bold" panose="020F0704030504030204" pitchFamily="34" charset="0"/>
              </a:rPr>
              <a:t>54 </a:t>
            </a:r>
          </a:p>
          <a:p>
            <a:pPr algn="ctr"/>
            <a:r>
              <a:rPr lang="pt-BR" sz="2200" dirty="0">
                <a:latin typeface="Arial Rounded MT Bold" panose="020F0704030504030204" pitchFamily="34" charset="0"/>
              </a:rPr>
              <a:t>Projetos ou demandas específicas a ser financiadas</a:t>
            </a:r>
          </a:p>
          <a:p>
            <a:pPr algn="ctr"/>
            <a:r>
              <a:rPr lang="pt-BR" sz="2200" dirty="0">
                <a:latin typeface="Arial Rounded MT Bold" panose="020F0704030504030204" pitchFamily="34" charset="0"/>
              </a:rPr>
              <a:t>Anexo I</a:t>
            </a: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A89C095B-21CB-4696-BB25-785EE6DC3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81585"/>
              </p:ext>
            </p:extLst>
          </p:nvPr>
        </p:nvGraphicFramePr>
        <p:xfrm>
          <a:off x="7194921" y="1072145"/>
          <a:ext cx="1837096" cy="567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7096">
                  <a:extLst>
                    <a:ext uri="{9D8B030D-6E8A-4147-A177-3AD203B41FA5}">
                      <a16:colId xmlns:a16="http://schemas.microsoft.com/office/drawing/2014/main" val="1610567417"/>
                    </a:ext>
                  </a:extLst>
                </a:gridCol>
              </a:tblGrid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PPGAdm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4102288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 dirty="0" err="1">
                          <a:effectLst/>
                          <a:latin typeface="Arial Rounded MT Bold" panose="020F0704030504030204" pitchFamily="34" charset="0"/>
                        </a:rPr>
                        <a:t>PPGCan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3335613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Arial Rounded MT Bold" panose="020F0704030504030204" pitchFamily="34" charset="0"/>
                        </a:rPr>
                        <a:t>PPGMDS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60056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Arial Rounded MT Bold" panose="020F0704030504030204" pitchFamily="34" charset="0"/>
                        </a:rPr>
                        <a:t>PPGEPS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296397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 dirty="0" err="1">
                          <a:effectLst/>
                          <a:latin typeface="Arial Rounded MT Bold" panose="020F0704030504030204" pitchFamily="34" charset="0"/>
                        </a:rPr>
                        <a:t>PPGBio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8638828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 dirty="0" err="1">
                          <a:effectLst/>
                          <a:latin typeface="Arial Rounded MT Bold" panose="020F0704030504030204" pitchFamily="34" charset="0"/>
                        </a:rPr>
                        <a:t>PPGema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5429620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 dirty="0" err="1">
                          <a:effectLst/>
                          <a:latin typeface="Arial Rounded MT Bold" panose="020F0704030504030204" pitchFamily="34" charset="0"/>
                        </a:rPr>
                        <a:t>PPGAgro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0569606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PAPGED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216308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PPGCTA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9249880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Arial Rounded MT Bold" panose="020F0704030504030204" pitchFamily="34" charset="0"/>
                        </a:rPr>
                        <a:t>RENORBIO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435303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Arial Rounded MT Bold" panose="020F0704030504030204" pitchFamily="34" charset="0"/>
                        </a:rPr>
                        <a:t>PPGEQ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7655941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PPGCN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5302980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PPGQ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5163934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PPGCS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2154540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PPCEM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6150351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PGPCI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3257879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PRODEMA (DOUT)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8278506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PPGCC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378826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effectLst/>
                          <a:latin typeface="Arial Rounded MT Bold" panose="020F0704030504030204" pitchFamily="34" charset="0"/>
                        </a:rPr>
                        <a:t>PPGZ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3618927"/>
                  </a:ext>
                </a:extLst>
              </a:tr>
              <a:tr h="280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effectLst/>
                          <a:latin typeface="Arial Rounded MT Bold" panose="020F0704030504030204" pitchFamily="34" charset="0"/>
                        </a:rPr>
                        <a:t>PPESP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8818826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44BC7A3E-242B-4F8C-9A06-A1DE0F887F01}"/>
              </a:ext>
            </a:extLst>
          </p:cNvPr>
          <p:cNvSpPr txBox="1"/>
          <p:nvPr/>
        </p:nvSpPr>
        <p:spPr>
          <a:xfrm>
            <a:off x="1708572" y="2851828"/>
            <a:ext cx="545662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Arial Rounded MT Bold" panose="020F0704030504030204" pitchFamily="34" charset="0"/>
              </a:rPr>
              <a:t>13 </a:t>
            </a:r>
          </a:p>
          <a:p>
            <a:pPr algn="ctr"/>
            <a:r>
              <a:rPr lang="pt-BR" sz="2200" dirty="0">
                <a:latin typeface="Arial Rounded MT Bold" panose="020F0704030504030204" pitchFamily="34" charset="0"/>
              </a:rPr>
              <a:t>Iniciativas/Políticas Públicas que Podem ser Integradas à Ação Creditícia do FNE</a:t>
            </a:r>
          </a:p>
          <a:p>
            <a:pPr algn="ctr"/>
            <a:r>
              <a:rPr lang="pt-BR" sz="2200" dirty="0">
                <a:latin typeface="Arial Rounded MT Bold" panose="020F0704030504030204" pitchFamily="34" charset="0"/>
              </a:rPr>
              <a:t>Anexo II</a:t>
            </a:r>
          </a:p>
        </p:txBody>
      </p:sp>
    </p:spTree>
    <p:extLst>
      <p:ext uri="{BB962C8B-B14F-4D97-AF65-F5344CB8AC3E}">
        <p14:creationId xmlns:p14="http://schemas.microsoft.com/office/powerpoint/2010/main" val="30566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66371" y="743000"/>
            <a:ext cx="1174552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000" b="1" u="sng" dirty="0">
                <a:ln w="0"/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Projeto 02</a:t>
            </a:r>
            <a:r>
              <a:rPr lang="pt-BR" sz="3000" b="1" dirty="0">
                <a:ln w="0"/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pt-BR" sz="2400" b="1" dirty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– Startup </a:t>
            </a:r>
            <a:r>
              <a:rPr lang="pt-BR" sz="2400" b="1" dirty="0" err="1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HealTech</a:t>
            </a:r>
            <a:r>
              <a:rPr lang="pt-BR" sz="2400" b="1" dirty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t-BR" sz="2400" b="1" dirty="0" err="1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Inovation</a:t>
            </a:r>
            <a:r>
              <a:rPr lang="pt-BR" sz="2400" b="1" dirty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 - Gene UFPB (295 mil)</a:t>
            </a:r>
            <a:endParaRPr lang="pt-BR" sz="2400" b="1" cap="none" spc="0" dirty="0">
              <a:ln w="0"/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2" y="1354912"/>
            <a:ext cx="5634016" cy="39756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766318" y="1430573"/>
            <a:ext cx="604020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Adequação da Infraestrutura de Produção da Startup.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407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Nanotecnologia Aplicada à promoção da Saúde.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Certificação dos produtos produzidos (EPIs e </a:t>
            </a:r>
            <a:r>
              <a:rPr lang="pt-BR" sz="16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EPCs</a:t>
            </a:r>
            <a:r>
              <a:rPr lang="pt-B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). Ex.: </a:t>
            </a:r>
            <a:r>
              <a:rPr lang="pt-BR" sz="16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CoVSink</a:t>
            </a:r>
            <a:r>
              <a:rPr lang="pt-B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 e Dispositivos Antivirais (</a:t>
            </a:r>
            <a:r>
              <a:rPr lang="pt-BR" sz="16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99,99% </a:t>
            </a:r>
            <a:r>
              <a:rPr lang="pt-BR" sz="14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Eficiência</a:t>
            </a:r>
            <a:r>
              <a:rPr lang="pt-B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407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Escala industrial.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Impacto na indústria e na sociedade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407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Empresas do setores da saúde, refrigeração, automobilístico, etc.).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77" y="4010972"/>
            <a:ext cx="2068449" cy="2757932"/>
          </a:xfrm>
          <a:prstGeom prst="rect">
            <a:avLst/>
          </a:prstGeom>
        </p:spPr>
      </p:pic>
      <p:pic>
        <p:nvPicPr>
          <p:cNvPr id="2050" name="Picture 2" descr="Máquina de deposição PECVD - DynaJet - Bühler Leybold Optics - por PVD /  por pulverização catódica / de filme metalizad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28418" r="9157" b="9310"/>
          <a:stretch/>
        </p:blipFill>
        <p:spPr bwMode="auto">
          <a:xfrm>
            <a:off x="8211412" y="4010972"/>
            <a:ext cx="3651662" cy="276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t="16844" b="42612"/>
          <a:stretch/>
        </p:blipFill>
        <p:spPr>
          <a:xfrm>
            <a:off x="3853555" y="5388473"/>
            <a:ext cx="1915236" cy="1380431"/>
          </a:xfrm>
          <a:prstGeom prst="rect">
            <a:avLst/>
          </a:prstGeom>
        </p:spPr>
      </p:pic>
      <p:pic>
        <p:nvPicPr>
          <p:cNvPr id="10" name="Picture 2" descr="Conheça a Inova — UNIVERSIDADE FEDERAL DA PARAÍBA - UFPB AGÊNCIA UFPB DE  INOVAÇÃO TECNOLÓGICA">
            <a:extLst>
              <a:ext uri="{FF2B5EF4-FFF2-40B4-BE49-F238E27FC236}">
                <a16:creationId xmlns:a16="http://schemas.microsoft.com/office/drawing/2014/main" id="{62E2006C-9D48-4D97-BC73-E74B799E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" y="5978815"/>
            <a:ext cx="1595772" cy="7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DEP/UFPB — UNIVERSIDADE FEDERAL DA PARAÍBA - UFPB IDEP - INSTITUTO UFPB DE  DESENVOLVIMENTO DA PARAÍBA">
            <a:extLst>
              <a:ext uri="{FF2B5EF4-FFF2-40B4-BE49-F238E27FC236}">
                <a16:creationId xmlns:a16="http://schemas.microsoft.com/office/drawing/2014/main" id="{5B94B449-F11D-453D-A9F6-7682950A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5" y="5429578"/>
            <a:ext cx="1329174" cy="6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Espaço Reservado para Conteúdo 3">
            <a:extLst>
              <a:ext uri="{FF2B5EF4-FFF2-40B4-BE49-F238E27FC236}">
                <a16:creationId xmlns:a16="http://schemas.microsoft.com/office/drawing/2014/main" id="{0CCC2B61-A066-4D4B-AC21-19D2CFBCB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134679" y="5865452"/>
            <a:ext cx="1357499" cy="10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3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42925337"/>
              </p:ext>
            </p:extLst>
          </p:nvPr>
        </p:nvGraphicFramePr>
        <p:xfrm>
          <a:off x="1946965" y="1165196"/>
          <a:ext cx="8147424" cy="52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4541085" y="3258473"/>
            <a:ext cx="2959184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4826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pt-BR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 de Inovação Tecnológico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7917" y="611198"/>
            <a:ext cx="1174552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000" b="1" u="sng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Projeto 03</a:t>
            </a:r>
            <a:r>
              <a:rPr lang="pt-BR" sz="3000" b="1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pt-BR" sz="2400" b="1" dirty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– Polo de Inovação Tecnológico</a:t>
            </a:r>
            <a:endParaRPr lang="pt-BR" sz="2400" b="1" cap="none" spc="0" dirty="0">
              <a:ln w="0"/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Conheça a Inova — UNIVERSIDADE FEDERAL DA PARAÍBA - UFPB AGÊNCIA UFPB DE  INOVAÇÃO TECNOLÓGICA">
            <a:extLst>
              <a:ext uri="{FF2B5EF4-FFF2-40B4-BE49-F238E27FC236}">
                <a16:creationId xmlns:a16="http://schemas.microsoft.com/office/drawing/2014/main" id="{1FB63388-FA69-4527-9373-F3FE69FDE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82" y="4922977"/>
            <a:ext cx="1595772" cy="7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DEP/UFPB — UNIVERSIDADE FEDERAL DA PARAÍBA - UFPB IDEP - INSTITUTO UFPB DE  DESENVOLVIMENTO DA PARAÍBA">
            <a:extLst>
              <a:ext uri="{FF2B5EF4-FFF2-40B4-BE49-F238E27FC236}">
                <a16:creationId xmlns:a16="http://schemas.microsoft.com/office/drawing/2014/main" id="{582008EF-535C-4596-9F68-7F544F69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95" y="4378334"/>
            <a:ext cx="1329174" cy="6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spaço Reservado para Conteúdo 3">
            <a:extLst>
              <a:ext uri="{FF2B5EF4-FFF2-40B4-BE49-F238E27FC236}">
                <a16:creationId xmlns:a16="http://schemas.microsoft.com/office/drawing/2014/main" id="{58D3E9E5-CAB6-4970-B68F-96178AA8A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0761608" y="5680018"/>
            <a:ext cx="1357499" cy="10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268940" y="2104684"/>
            <a:ext cx="8795678" cy="16312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Ações:   Credenciamentos de Núcleos de Incubação (4); Startup (atuante em Biotecnologia e Genética, Energia, Agronegócio, Meio Ambiente e Bioeconomia);  Edital contínuo do Programa de IEBT da UFPB; Fomento a empresas para licenciamento e transferência tecnológica  de patentes para exploração comercial.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68940" y="1604169"/>
            <a:ext cx="8795678" cy="400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Empresas, Startups, Spin-off, Pesquisadores, Órgãos Governamentais, etc.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68940" y="1290747"/>
            <a:ext cx="11909075" cy="5470649"/>
            <a:chOff x="268940" y="1290747"/>
            <a:chExt cx="11909075" cy="547064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940" y="3724847"/>
              <a:ext cx="8210411" cy="3036549"/>
            </a:xfrm>
            <a:prstGeom prst="rect">
              <a:avLst/>
            </a:prstGeom>
          </p:spPr>
        </p:pic>
        <p:pic>
          <p:nvPicPr>
            <p:cNvPr id="2" name="Imagem 1"/>
            <p:cNvPicPr/>
            <p:nvPr/>
          </p:nvPicPr>
          <p:blipFill rotWithShape="1">
            <a:blip r:embed="rId3"/>
            <a:srcRect l="14085" r="15325"/>
            <a:stretch/>
          </p:blipFill>
          <p:spPr>
            <a:xfrm rot="4003786">
              <a:off x="8970328" y="1306738"/>
              <a:ext cx="3223678" cy="31916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8" name="Grupo 17"/>
            <p:cNvGrpSpPr/>
            <p:nvPr/>
          </p:nvGrpSpPr>
          <p:grpSpPr>
            <a:xfrm>
              <a:off x="3006436" y="2122820"/>
              <a:ext cx="8307416" cy="3904285"/>
              <a:chOff x="3006436" y="2122820"/>
              <a:chExt cx="8307416" cy="3904285"/>
            </a:xfrm>
          </p:grpSpPr>
          <p:grpSp>
            <p:nvGrpSpPr>
              <p:cNvPr id="17" name="Grupo 16"/>
              <p:cNvGrpSpPr/>
              <p:nvPr/>
            </p:nvGrpSpPr>
            <p:grpSpPr>
              <a:xfrm>
                <a:off x="3006436" y="4015409"/>
                <a:ext cx="2426956" cy="2011696"/>
                <a:chOff x="3006436" y="4015409"/>
                <a:chExt cx="2426956" cy="2011696"/>
              </a:xfrm>
            </p:grpSpPr>
            <p:sp>
              <p:nvSpPr>
                <p:cNvPr id="8" name="Retângulo 7"/>
                <p:cNvSpPr/>
                <p:nvPr/>
              </p:nvSpPr>
              <p:spPr>
                <a:xfrm>
                  <a:off x="3006436" y="4015409"/>
                  <a:ext cx="2426956" cy="201169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" name="Elipse 8"/>
                <p:cNvSpPr/>
                <p:nvPr/>
              </p:nvSpPr>
              <p:spPr>
                <a:xfrm>
                  <a:off x="4073235" y="5356063"/>
                  <a:ext cx="1267391" cy="671042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4" name="Elipse 3"/>
              <p:cNvSpPr/>
              <p:nvPr/>
            </p:nvSpPr>
            <p:spPr>
              <a:xfrm>
                <a:off x="10274761" y="2122820"/>
                <a:ext cx="1039091" cy="99752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0" name="Retângulo 19"/>
          <p:cNvSpPr/>
          <p:nvPr/>
        </p:nvSpPr>
        <p:spPr>
          <a:xfrm>
            <a:off x="268940" y="1124191"/>
            <a:ext cx="4940776" cy="400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non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Infraestrutura do Primeiro Módulo do Polo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47917" y="517069"/>
            <a:ext cx="1174552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000" b="1" u="sng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Projeto 03</a:t>
            </a:r>
            <a:r>
              <a:rPr lang="pt-BR" sz="3000" b="1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pt-BR" sz="2400" b="1" dirty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– Polo de Inovação Tecnológico (3,1 milhão)</a:t>
            </a:r>
            <a:endParaRPr lang="pt-BR" sz="2400" b="1" cap="none" spc="0" dirty="0">
              <a:ln w="0"/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2" descr="Conheça a Inova — UNIVERSIDADE FEDERAL DA PARAÍBA - UFPB AGÊNCIA UFPB DE  INOVAÇÃO TECNOLÓGICA">
            <a:extLst>
              <a:ext uri="{FF2B5EF4-FFF2-40B4-BE49-F238E27FC236}">
                <a16:creationId xmlns:a16="http://schemas.microsoft.com/office/drawing/2014/main" id="{7CEBFC18-3442-469F-98F0-AC9B08B6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82" y="5049589"/>
            <a:ext cx="1595772" cy="7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DEP/UFPB — UNIVERSIDADE FEDERAL DA PARAÍBA - UFPB IDEP - INSTITUTO UFPB DE  DESENVOLVIMENTO DA PARAÍBA">
            <a:extLst>
              <a:ext uri="{FF2B5EF4-FFF2-40B4-BE49-F238E27FC236}">
                <a16:creationId xmlns:a16="http://schemas.microsoft.com/office/drawing/2014/main" id="{8A163D5F-4CA6-435C-AF9E-22DAD2E6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95" y="4504946"/>
            <a:ext cx="1329174" cy="6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Espaço Reservado para Conteúdo 3">
            <a:extLst>
              <a:ext uri="{FF2B5EF4-FFF2-40B4-BE49-F238E27FC236}">
                <a16:creationId xmlns:a16="http://schemas.microsoft.com/office/drawing/2014/main" id="{0C54DD83-A2D2-440F-BAD5-F98F46B9B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761608" y="5806630"/>
            <a:ext cx="1357499" cy="10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7151047" y="602237"/>
            <a:ext cx="4765176" cy="3816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Conheça a Inova — UNIVERSIDADE FEDERAL DA PARAÍBA - UFPB AGÊNCIA UFPB DE  INOVAÇÃO TECNOLÓG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82" y="5091793"/>
            <a:ext cx="1595772" cy="7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DEP/UFPB — UNIVERSIDADE FEDERAL DA PARAÍBA - UFPB IDEP - INSTITUTO UFPB DE  DESENVOLVIMENTO DA PARAÍB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95" y="4547150"/>
            <a:ext cx="1329174" cy="6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o 29"/>
          <p:cNvGrpSpPr/>
          <p:nvPr/>
        </p:nvGrpSpPr>
        <p:grpSpPr>
          <a:xfrm>
            <a:off x="181970" y="619594"/>
            <a:ext cx="6687163" cy="6053516"/>
            <a:chOff x="181970" y="619594"/>
            <a:chExt cx="6687163" cy="6053516"/>
          </a:xfrm>
        </p:grpSpPr>
        <p:grpSp>
          <p:nvGrpSpPr>
            <p:cNvPr id="29" name="Grupo 28"/>
            <p:cNvGrpSpPr/>
            <p:nvPr/>
          </p:nvGrpSpPr>
          <p:grpSpPr>
            <a:xfrm>
              <a:off x="181970" y="619594"/>
              <a:ext cx="6687163" cy="3840504"/>
              <a:chOff x="181970" y="619594"/>
              <a:chExt cx="6687163" cy="3840504"/>
            </a:xfrm>
          </p:grpSpPr>
          <p:pic>
            <p:nvPicPr>
              <p:cNvPr id="10" name="Imagem 9"/>
              <p:cNvPicPr/>
              <p:nvPr/>
            </p:nvPicPr>
            <p:blipFill rotWithShape="1">
              <a:blip r:embed="rId6"/>
              <a:srcRect t="12849"/>
              <a:stretch/>
            </p:blipFill>
            <p:spPr>
              <a:xfrm>
                <a:off x="181970" y="619594"/>
                <a:ext cx="5308815" cy="19676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Imagem 10"/>
              <p:cNvPicPr/>
              <p:nvPr/>
            </p:nvPicPr>
            <p:blipFill>
              <a:blip r:embed="rId7"/>
              <a:stretch/>
            </p:blipFill>
            <p:spPr>
              <a:xfrm>
                <a:off x="5739169" y="838091"/>
                <a:ext cx="1129964" cy="135192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Imagem 11"/>
              <p:cNvPicPr/>
              <p:nvPr/>
            </p:nvPicPr>
            <p:blipFill rotWithShape="1">
              <a:blip r:embed="rId8"/>
              <a:srcRect t="12956"/>
              <a:stretch/>
            </p:blipFill>
            <p:spPr>
              <a:xfrm>
                <a:off x="293861" y="2697155"/>
                <a:ext cx="5196924" cy="1762943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0" name="Grupo 19"/>
            <p:cNvGrpSpPr/>
            <p:nvPr/>
          </p:nvGrpSpPr>
          <p:grpSpPr>
            <a:xfrm>
              <a:off x="274176" y="4442529"/>
              <a:ext cx="5581358" cy="2230581"/>
              <a:chOff x="283496" y="554180"/>
              <a:chExt cx="5581358" cy="2230581"/>
            </a:xfrm>
          </p:grpSpPr>
          <p:pic>
            <p:nvPicPr>
              <p:cNvPr id="19" name="Imagem 18"/>
              <p:cNvPicPr/>
              <p:nvPr/>
            </p:nvPicPr>
            <p:blipFill>
              <a:blip r:embed="rId9"/>
              <a:stretch/>
            </p:blipFill>
            <p:spPr>
              <a:xfrm>
                <a:off x="283496" y="554180"/>
                <a:ext cx="5581358" cy="223058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" name="Retângulo 4"/>
              <p:cNvSpPr/>
              <p:nvPr/>
            </p:nvSpPr>
            <p:spPr>
              <a:xfrm>
                <a:off x="3074175" y="1492301"/>
                <a:ext cx="1026770" cy="8491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3243744" y="1088997"/>
                <a:ext cx="76078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Lanchonete</a:t>
                </a:r>
              </a:p>
            </p:txBody>
          </p:sp>
        </p:grpSp>
      </p:grpSp>
      <p:grpSp>
        <p:nvGrpSpPr>
          <p:cNvPr id="21" name="Grupo 20"/>
          <p:cNvGrpSpPr/>
          <p:nvPr/>
        </p:nvGrpSpPr>
        <p:grpSpPr>
          <a:xfrm>
            <a:off x="6086487" y="4614612"/>
            <a:ext cx="4107286" cy="2016249"/>
            <a:chOff x="1051560" y="445680"/>
            <a:chExt cx="8900281" cy="4779000"/>
          </a:xfrm>
        </p:grpSpPr>
        <p:pic>
          <p:nvPicPr>
            <p:cNvPr id="22" name="Imagem 21"/>
            <p:cNvPicPr/>
            <p:nvPr/>
          </p:nvPicPr>
          <p:blipFill>
            <a:blip r:embed="rId10"/>
            <a:srcRect l="84282" t="49509" b="6223"/>
            <a:stretch/>
          </p:blipFill>
          <p:spPr>
            <a:xfrm>
              <a:off x="8511840" y="4144860"/>
              <a:ext cx="1440001" cy="9327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3" name="Group 1"/>
            <p:cNvGrpSpPr/>
            <p:nvPr/>
          </p:nvGrpSpPr>
          <p:grpSpPr>
            <a:xfrm>
              <a:off x="1051560" y="445680"/>
              <a:ext cx="7976880" cy="4779000"/>
              <a:chOff x="1051560" y="445680"/>
              <a:chExt cx="7976880" cy="4779000"/>
            </a:xfrm>
          </p:grpSpPr>
          <p:pic>
            <p:nvPicPr>
              <p:cNvPr id="24" name="Imagem 23"/>
              <p:cNvPicPr/>
              <p:nvPr/>
            </p:nvPicPr>
            <p:blipFill>
              <a:blip r:embed="rId10"/>
              <a:srcRect r="47142" b="49672"/>
              <a:stretch/>
            </p:blipFill>
            <p:spPr>
              <a:xfrm>
                <a:off x="1051560" y="445680"/>
                <a:ext cx="7890480" cy="17420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5" name="Imagem 24"/>
              <p:cNvPicPr/>
              <p:nvPr/>
            </p:nvPicPr>
            <p:blipFill>
              <a:blip r:embed="rId10"/>
              <a:srcRect l="52849" r="5003" b="49672"/>
              <a:stretch/>
            </p:blipFill>
            <p:spPr>
              <a:xfrm>
                <a:off x="1160280" y="2148120"/>
                <a:ext cx="6291360" cy="17416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" name="Imagem 25"/>
              <p:cNvPicPr/>
              <p:nvPr/>
            </p:nvPicPr>
            <p:blipFill>
              <a:blip r:embed="rId10"/>
              <a:srcRect t="50302" r="88566" b="3553"/>
              <a:stretch/>
            </p:blipFill>
            <p:spPr>
              <a:xfrm>
                <a:off x="7295040" y="2306160"/>
                <a:ext cx="1733400" cy="1623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Imagem 26"/>
              <p:cNvPicPr/>
              <p:nvPr/>
            </p:nvPicPr>
            <p:blipFill>
              <a:blip r:embed="rId10"/>
              <a:srcRect l="21428" t="49509" r="15002" b="2343"/>
              <a:stretch/>
            </p:blipFill>
            <p:spPr>
              <a:xfrm>
                <a:off x="1523520" y="3997800"/>
                <a:ext cx="6988320" cy="12268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8" name="CustomShape 2"/>
              <p:cNvSpPr/>
              <p:nvPr/>
            </p:nvSpPr>
            <p:spPr>
              <a:xfrm>
                <a:off x="2700000" y="2250000"/>
                <a:ext cx="4680000" cy="16398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31" name="Espaço Reservado para Conteúdo 3">
            <a:extLst>
              <a:ext uri="{FF2B5EF4-FFF2-40B4-BE49-F238E27FC236}">
                <a16:creationId xmlns:a16="http://schemas.microsoft.com/office/drawing/2014/main" id="{78CE0E84-E99E-4DCA-945F-807DF0084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10761608" y="5848834"/>
            <a:ext cx="1357499" cy="10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47917" y="611198"/>
            <a:ext cx="1174552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u="sng" dirty="0">
                <a:ln w="0"/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Projeto 04</a:t>
            </a:r>
            <a:r>
              <a:rPr lang="pt-BR" sz="2800" b="1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pt-BR" sz="3000" b="1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- </a:t>
            </a:r>
            <a:r>
              <a:rPr lang="pt-BR" sz="1600" b="1" dirty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PLANO DE DESENVOLIMENTO DO ARRANJO PRODUTIVO DA MANDIOCULTURA e INHAME (R$ 210 mil)</a:t>
            </a:r>
          </a:p>
        </p:txBody>
      </p:sp>
      <p:pic>
        <p:nvPicPr>
          <p:cNvPr id="8" name="Picture 2" descr="Conheça a Inova — UNIVERSIDADE FEDERAL DA PARAÍBA - UFPB AGÊNCIA UFPB DE  INOVAÇÃO TECNOLÓGICA">
            <a:extLst>
              <a:ext uri="{FF2B5EF4-FFF2-40B4-BE49-F238E27FC236}">
                <a16:creationId xmlns:a16="http://schemas.microsoft.com/office/drawing/2014/main" id="{1FB63388-FA69-4527-9373-F3FE69FDE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682" y="4922977"/>
            <a:ext cx="1595772" cy="7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DEP/UFPB — UNIVERSIDADE FEDERAL DA PARAÍBA - UFPB IDEP - INSTITUTO UFPB DE  DESENVOLVIMENTO DA PARAÍBA">
            <a:extLst>
              <a:ext uri="{FF2B5EF4-FFF2-40B4-BE49-F238E27FC236}">
                <a16:creationId xmlns:a16="http://schemas.microsoft.com/office/drawing/2014/main" id="{582008EF-535C-4596-9F68-7F544F69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95" y="4378334"/>
            <a:ext cx="1329174" cy="6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Espaço Reservado para Conteúdo 3">
            <a:extLst>
              <a:ext uri="{FF2B5EF4-FFF2-40B4-BE49-F238E27FC236}">
                <a16:creationId xmlns:a16="http://schemas.microsoft.com/office/drawing/2014/main" id="{58D3E9E5-CAB6-4970-B68F-96178AA8A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61608" y="5680018"/>
            <a:ext cx="1357499" cy="10168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DA4B4B4-5602-4E3F-A2BC-4E3CAEE27D20}"/>
              </a:ext>
            </a:extLst>
          </p:cNvPr>
          <p:cNvSpPr txBox="1"/>
          <p:nvPr/>
        </p:nvSpPr>
        <p:spPr>
          <a:xfrm>
            <a:off x="838900" y="1386770"/>
            <a:ext cx="95382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Modernizar a cultura da mandioca e inhame, diversificar seus subprodutos, com auxílio de recursos tecnológicos e a capacitação dos produtores rurais.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Ações planejadas: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342900" indent="-342900">
              <a:buFont typeface="+mj-lt"/>
              <a:buAutoNum type="arabicPeriod"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Diagnóstico; </a:t>
            </a:r>
          </a:p>
          <a:p>
            <a:pPr marL="342900" indent="-342900">
              <a:buFont typeface="+mj-lt"/>
              <a:buAutoNum type="arabicPeriod"/>
            </a:pP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Análise de solos; </a:t>
            </a:r>
          </a:p>
          <a:p>
            <a:pPr marL="342900" indent="-342900">
              <a:buFont typeface="+mj-lt"/>
              <a:buAutoNum type="arabicPeriod"/>
            </a:pP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Capacitação técnica com a introdução de  </a:t>
            </a:r>
            <a:r>
              <a:rPr lang="pt-BR" sz="1800" b="1" dirty="0" err="1">
                <a:solidFill>
                  <a:schemeClr val="accent1">
                    <a:lumMod val="50000"/>
                  </a:schemeClr>
                </a:solidFill>
              </a:rPr>
              <a:t>vairedades</a:t>
            </a: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 de inhame mais resistentes a pragas, seca e com maior produtividade; </a:t>
            </a:r>
          </a:p>
          <a:p>
            <a:pPr marL="342900" indent="-342900">
              <a:buFont typeface="+mj-lt"/>
              <a:buAutoNum type="arabicPeriod"/>
            </a:pP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 Propostas e implementação de métodos de  irrigação; </a:t>
            </a:r>
          </a:p>
          <a:p>
            <a:pPr marL="342900" indent="-342900">
              <a:buFont typeface="+mj-lt"/>
              <a:buAutoNum type="arabicPeriod"/>
            </a:pP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Mecanização do cultivo e colheita e aumento da produção para auxiliar a comercialização; </a:t>
            </a:r>
          </a:p>
          <a:p>
            <a:pPr marL="342900" indent="-342900">
              <a:buFont typeface="+mj-lt"/>
              <a:buAutoNum type="arabicPeriod"/>
            </a:pPr>
            <a:endParaRPr lang="pt-BR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Melhorar logística desde a forma de armazenamento, processamento e por fim distribuição para comercialização.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8965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918</Words>
  <Application>Microsoft Office PowerPoint</Application>
  <PresentationFormat>Widescreen</PresentationFormat>
  <Paragraphs>169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Rounded MT Bold</vt:lpstr>
      <vt:lpstr>Calibri</vt:lpstr>
      <vt:lpstr>Roboto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MArcus Scotti</cp:lastModifiedBy>
  <cp:revision>87</cp:revision>
  <dcterms:created xsi:type="dcterms:W3CDTF">2021-05-03T17:38:25Z</dcterms:created>
  <dcterms:modified xsi:type="dcterms:W3CDTF">2021-07-26T18:07:01Z</dcterms:modified>
</cp:coreProperties>
</file>